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7" r:id="rId6"/>
    <p:sldId id="272" r:id="rId7"/>
    <p:sldId id="411" r:id="rId8"/>
    <p:sldId id="269" r:id="rId9"/>
    <p:sldId id="375" r:id="rId10"/>
    <p:sldId id="373" r:id="rId11"/>
    <p:sldId id="376" r:id="rId12"/>
    <p:sldId id="258" r:id="rId13"/>
    <p:sldId id="259" r:id="rId14"/>
    <p:sldId id="260" r:id="rId15"/>
    <p:sldId id="261" r:id="rId16"/>
    <p:sldId id="275" r:id="rId17"/>
    <p:sldId id="276" r:id="rId18"/>
    <p:sldId id="277" r:id="rId19"/>
    <p:sldId id="374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264" r:id="rId29"/>
    <p:sldId id="271" r:id="rId30"/>
    <p:sldId id="344" r:id="rId31"/>
    <p:sldId id="365" r:id="rId32"/>
    <p:sldId id="366" r:id="rId33"/>
    <p:sldId id="367" r:id="rId34"/>
    <p:sldId id="368" r:id="rId35"/>
    <p:sldId id="369" r:id="rId36"/>
    <p:sldId id="370" r:id="rId37"/>
    <p:sldId id="298" r:id="rId38"/>
    <p:sldId id="385" r:id="rId39"/>
    <p:sldId id="265" r:id="rId40"/>
    <p:sldId id="293" r:id="rId41"/>
    <p:sldId id="390" r:id="rId42"/>
    <p:sldId id="413" r:id="rId43"/>
    <p:sldId id="391" r:id="rId44"/>
    <p:sldId id="392" r:id="rId45"/>
    <p:sldId id="289" r:id="rId46"/>
    <p:sldId id="290" r:id="rId47"/>
    <p:sldId id="393" r:id="rId48"/>
    <p:sldId id="266" r:id="rId49"/>
    <p:sldId id="291" r:id="rId50"/>
    <p:sldId id="292" r:id="rId51"/>
    <p:sldId id="394" r:id="rId52"/>
    <p:sldId id="263" r:id="rId53"/>
    <p:sldId id="296" r:id="rId54"/>
    <p:sldId id="395" r:id="rId55"/>
    <p:sldId id="396" r:id="rId56"/>
    <p:sldId id="397" r:id="rId57"/>
    <p:sldId id="294" r:id="rId58"/>
    <p:sldId id="262" r:id="rId59"/>
    <p:sldId id="295" r:id="rId60"/>
    <p:sldId id="268" r:id="rId61"/>
    <p:sldId id="398" r:id="rId62"/>
    <p:sldId id="270" r:id="rId63"/>
    <p:sldId id="399" r:id="rId64"/>
    <p:sldId id="400" r:id="rId65"/>
    <p:sldId id="402" r:id="rId66"/>
    <p:sldId id="403" r:id="rId67"/>
    <p:sldId id="406" r:id="rId68"/>
    <p:sldId id="407" r:id="rId69"/>
    <p:sldId id="410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F78-AB3A-42CB-84D9-4F0D39171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65293-F8CD-4D11-8958-CA59ED3EA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263D3-606B-4B16-8BED-26CD1242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88E43-6A5A-4573-A4F2-FDA06502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41194-403F-4986-824F-16EB1A3C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461B-ECB8-4DC9-9BAB-7D2F3FF2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4316D-D3AE-4DDE-9F52-11FCBBCF7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A9235-BCA6-495A-B8FF-3C20C0AA4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AA988-F806-44A7-88F1-E9F98AC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EF9E7-A81B-470B-BF2C-8719F779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16C58A-40FD-4051-A206-775B55953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75C73-D752-47AA-ABC7-CA991EBEC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9D97-968C-4AED-8C2D-615B29E4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1D3C8-AE6F-4156-8DF5-F2060A51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5AAD-3280-4E06-855A-DEC8D102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3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36655"/>
      </p:ext>
    </p:extLst>
  </p:cSld>
  <p:clrMapOvr>
    <a:masterClrMapping/>
  </p:clrMapOvr>
  <p:transition spd="slow"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0605"/>
      </p:ext>
    </p:extLst>
  </p:cSld>
  <p:clrMapOvr>
    <a:masterClrMapping/>
  </p:clrMapOvr>
  <p:transition spd="slow" advClick="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87114"/>
      </p:ext>
    </p:extLst>
  </p:cSld>
  <p:clrMapOvr>
    <a:masterClrMapping/>
  </p:clrMapOvr>
  <p:transition spd="slow" advClick="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48022"/>
      </p:ext>
    </p:extLst>
  </p:cSld>
  <p:clrMapOvr>
    <a:masterClrMapping/>
  </p:clrMapOvr>
  <p:transition spd="slow" advClick="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6545"/>
      </p:ext>
    </p:extLst>
  </p:cSld>
  <p:clrMapOvr>
    <a:masterClrMapping/>
  </p:clrMapOvr>
  <p:transition spd="slow" advClick="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253819"/>
      </p:ext>
    </p:extLst>
  </p:cSld>
  <p:clrMapOvr>
    <a:masterClrMapping/>
  </p:clrMapOvr>
  <p:transition spd="slow" advClick="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61136"/>
      </p:ext>
    </p:extLst>
  </p:cSld>
  <p:clrMapOvr>
    <a:masterClrMapping/>
  </p:clrMapOvr>
  <p:transition spd="slow" advClick="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75263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89EA-6C38-4424-B787-15A42E38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DDBAC-C1F3-4C9C-9815-4FC9B2291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6B860-C5F5-4CEB-B692-F015240C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37C5B-20D3-42BC-B2C3-D2CE8091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9D5E6-E5CF-4E7E-808A-7033E050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5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28315"/>
      </p:ext>
    </p:extLst>
  </p:cSld>
  <p:clrMapOvr>
    <a:masterClrMapping/>
  </p:clrMapOvr>
  <p:transition spd="slow" advClick="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58479"/>
      </p:ext>
    </p:extLst>
  </p:cSld>
  <p:clrMapOvr>
    <a:masterClrMapping/>
  </p:clrMapOvr>
  <p:transition spd="slow" advClick="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45926"/>
      </p:ext>
    </p:extLst>
  </p:cSld>
  <p:clrMapOvr>
    <a:masterClrMapping/>
  </p:clrMapOvr>
  <p:transition spd="slow" advClick="0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0CA15A-8B46-4F07-90F7-9BB192031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83EA0F-F7F1-419B-B82E-9FBE14A4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FD093-188B-4E0A-8ABD-6B6EFB410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91005-9B84-4A0A-BCDA-DD1FDDB82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586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35186A-A76A-45EA-86BE-A14CE61D7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6F341-3FC7-48B8-9C94-E55D7353A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5EB58D-D22F-453B-BDD6-5205C2C7C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71015-FE02-43F4-8DC3-50C268554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775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A75E31-79B2-4EA5-8CC3-23BE6F0EE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2CC631-B25B-488B-AF6C-466065256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D4BCE-6DF0-42DE-87FB-1D64CE425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6F6BD-9730-495B-B31B-9ED4843A3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13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41069-2930-4AA3-BF6D-A1CA654B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6FCB5-FC09-46F1-9E58-A3DD283D99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910C1-07C5-40F0-A2B7-F68720AAC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7153-DD4D-463E-835D-3B3356AF1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151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DEF83D-06FF-4984-A863-73AC9CEE0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37B7A-547D-44D5-80C7-C71B098BB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E346D-F61F-4E9F-B017-E99BF5819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0FF90-BC3C-4D07-866B-233048A04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079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C34615-3E42-44AC-A239-26B30B766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560D5B-BC30-4058-8BE3-7E39BC728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D4641D-79B4-4874-A933-152A5675E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F8B83-6A65-4CE8-943A-8FBAB86E7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171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56E5B0-4013-4861-9393-E1C2C2B6B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370017-D176-496F-B64C-CC844A0DA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990627-467E-4708-81F5-695E4265A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233F3-0290-417A-BFB2-22729AC6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6923-0332-4F63-BE3E-E662F7AB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2C278-0AB0-497E-B951-EF4C75BCA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78360-32D2-47F9-879B-AF9EDD3D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7CCDE-63DE-450A-9A0A-7811B93D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3D24A-3696-448A-933B-97A1AC6C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11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34ED7-2DD1-4F22-80CF-60686EEB3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6C7F6-7FC2-405B-9349-D0AC85184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FCC3C-02CE-4DDE-8218-9EFAE6914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B3514-83AD-4678-8A28-4CABC6B25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88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A4529-2D87-4D97-B501-A748251E6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04AD9-FCBA-40F5-BD5D-AB85C7A51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FB279-2376-4F63-B6A7-A7596A7EE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21DB2-5F1A-4928-8B80-3AC6EE055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009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0BDEA-6109-4296-BFD3-78D456EB3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6C98E-8974-4C4B-BB76-CB8CD7796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F54C15-7F56-44AF-A2AD-09B0C29FD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17A5-B917-44E3-9DE2-7305C7016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347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0263EE-E915-427A-B7BA-7CF9C0345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62C95B-D37B-4B08-AE6F-D79FF5470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C2B48-01A2-4CFB-8FF7-D74F067FC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4C182-99DD-48DD-8305-96570393B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116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5008341"/>
      </p:ext>
    </p:extLst>
  </p:cSld>
  <p:clrMapOvr>
    <a:masterClrMapping/>
  </p:clrMapOvr>
  <p:transition spd="med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114431"/>
      </p:ext>
    </p:extLst>
  </p:cSld>
  <p:clrMapOvr>
    <a:masterClrMapping/>
  </p:clrMapOvr>
  <p:transition spd="med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5530313"/>
      </p:ext>
    </p:extLst>
  </p:cSld>
  <p:clrMapOvr>
    <a:masterClrMapping/>
  </p:clrMapOvr>
  <p:transition spd="med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289866"/>
      </p:ext>
    </p:extLst>
  </p:cSld>
  <p:clrMapOvr>
    <a:masterClrMapping/>
  </p:clrMapOvr>
  <p:transition spd="med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14674"/>
      </p:ext>
    </p:extLst>
  </p:cSld>
  <p:clrMapOvr>
    <a:masterClrMapping/>
  </p:clrMapOvr>
  <p:transition spd="med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5729822"/>
      </p:ext>
    </p:extLst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3A9-6037-41AB-AD4C-FD4726C1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FA52B-B57D-4840-A4F2-728E37B22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44CD6-2B25-41CA-B07F-36BF485BE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038E-C71B-44BF-BD86-06061769F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15511-4A01-445C-89CB-5BD43AA6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8B9FE-82E8-43C8-B9C2-3AEB96E9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4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9994351"/>
      </p:ext>
    </p:extLst>
  </p:cSld>
  <p:clrMapOvr>
    <a:masterClrMapping/>
  </p:clrMapOvr>
  <p:transition spd="med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9695221"/>
      </p:ext>
    </p:extLst>
  </p:cSld>
  <p:clrMapOvr>
    <a:masterClrMapping/>
  </p:clrMapOvr>
  <p:transition spd="med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9261652"/>
      </p:ext>
    </p:extLst>
  </p:cSld>
  <p:clrMapOvr>
    <a:masterClrMapping/>
  </p:clrMapOvr>
  <p:transition spd="med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5466374"/>
      </p:ext>
    </p:extLst>
  </p:cSld>
  <p:clrMapOvr>
    <a:masterClrMapping/>
  </p:clrMapOvr>
  <p:transition spd="med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0140804"/>
      </p:ext>
    </p:extLst>
  </p:cSld>
  <p:clrMapOvr>
    <a:masterClrMapping/>
  </p:clrMapOvr>
  <p:transition spd="med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238A34-93BD-4EAB-AB27-CE66CD9D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532D-5879-4101-AAAD-3212470E4A89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E09946-734C-47E3-A7E1-D8FA8CD2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5CBDD6-C652-4FFD-A723-BB34BE52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DA869-D475-46BE-9189-B5105C3689C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09722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4EDCE4-0F07-4F11-9635-45295F00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97DEE-F46C-4C78-ABE2-E5AABE34E6ED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3513E0-770B-4F10-BCB7-A9C1EE53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0B5B10-F820-444E-86FF-2539414A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F4379-00AB-4F66-BB8B-EC53BE99D17F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34296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3898B3-D2B1-4977-9822-FA72B04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EAF01-D9B0-414A-A4F7-5A86A02394F9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4372B-EA2C-4149-949F-ED6DA8BA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FECFC2-A8EE-4275-B9D6-6D994D1A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6DE5-B84D-48A6-874C-252BB26BEDCC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989377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220F2493-0F4E-4AD4-9782-6C6EC701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7D41-70E6-4B76-8B73-F5E3806010DC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D013862-2F1D-48BD-8605-F5FADA34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B4ED591-F02B-4437-B07A-AC4B0DF6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28114-1C3D-4701-8DBB-71CF2DC324C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65590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7949869-6523-4750-8E11-778501D8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ED88-88A2-4EF8-8A8D-3096B4F7EC7F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EF171390-56F8-47C2-BCB9-3F99A34D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B4A7A6AF-F59C-416C-BAE5-C4B18534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DE286-4019-4576-905D-A5F8A634ED5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59508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769B-EF58-4DF1-854B-B7F3CE5B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F3204-71C0-4C19-9AB3-4C026282A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A0EEA-7DFE-48AA-BFA0-CC26E40C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D45AAE-3B17-4F8B-AE9C-5F14EC4B7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92648-CBF9-44E0-B00B-E11C1EDC3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0939C0-8EDB-4870-9AB6-E8AE0CA77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B3215-926B-4054-A602-6117127A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30CE2-EA3F-4CDC-8004-CE28970A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88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B3056987-E638-4187-8EC7-FCC0C0BF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3C789-92F0-4B1F-B322-D174B26A4E0A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FC2466F-3AA8-456C-A71E-340CD2697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2BA1684-F76F-4B58-BD52-C0927E56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D22DF-674A-42E8-A662-D7139E9F300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28983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61EF0A4F-2A2B-4D30-8BF9-AC810EEC1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AAF6C-0686-4365-9BF6-694E17B8466A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477B99FA-ED7A-44B9-9C5C-C2BFCEF6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3440AAD9-52AF-46C4-9BD2-6C930B44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84F67-62F5-4E3C-A9E3-7FE4CB5B215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58530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5457F162-7953-4DA0-8603-9DB7E4A5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25658-F166-411E-8320-1DD43387FDD6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97A5B3A3-D1D1-41ED-8220-116D1B21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CECAF9A-D9F2-4EFB-91A0-2C5904CC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242EF-21B4-43F8-B215-110D8905F18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8047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2AED7472-FE21-4FBE-BE2E-602B013F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30896-2C7D-4EAB-AB06-C453D6394C6E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9389DB8-213A-464C-B612-014DC8FC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F59215CB-5086-4BC0-ACD5-45803320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B306D-50C7-4DFD-B31F-AC0553FF5D1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12562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A41734-78DE-4CF4-B977-DE67F75F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0EB5A-CD27-4C10-8716-17F0451959EB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651909-5CBE-4F38-8CC4-FA6E2925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C486BC-15E1-4AA0-8E0B-689CE639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2E2B3-6370-452F-AFD2-985E1EFF41E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4750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A8550B-940B-4EAD-A3EC-9BDB56B7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1E83-F55F-4E16-A605-683F82D4CF87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10CDB9-4E39-42A1-ADC3-EC86FCC7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299873-8A82-47FD-B467-6870E9E3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22DAD-EE19-44BF-982E-8C8BB326980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1440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F2E8-0170-4224-A788-BABC9AAD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275BB-BD90-46BB-A7EF-F650048F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12688-221B-4483-BA9C-E817C190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99C04-47F7-4201-86FA-266AFE6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3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E88CD3-3B82-4022-B27E-B8DFA6AD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6DC1F-1F49-439E-8944-DEF354A1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B6A11-9C04-4C87-ACBF-886FCD3C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3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ED11-0B8A-4119-995C-B3AAD6B8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8543-E0D2-423B-BE2A-6A35EF59B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15E2B-5450-42AC-9CE5-6E19021D5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68DF3-74A2-461E-A63C-62609B5F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F8525-D10D-4B16-B46D-D3E485D6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7D43A-CBE4-4B87-81B1-15A6FA78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5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7612-2325-4B3B-86F4-C9259C37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1293EB-30C1-4FB4-BFD9-2F4BDA296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F70CA-697D-4283-94D3-E7AB4B13D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2C973-4861-414B-8C01-85B2E0CE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FF1A9-BC4E-4045-B32C-52DB02EEF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6CBE1-E7F7-4A20-9565-1C005B2E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4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A3386-802F-4971-97D5-5BEBA238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F5FA3-BA24-41F3-9B72-528EB421F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6235C-449F-4556-A918-00FF74829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C660E-207C-4680-A295-F70369BD95A3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A02C7-49EA-4AF4-B4B4-E2E1CD0DE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CAAA4-2E0C-4FAB-A276-B0F9B05D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8740C-E4AD-4DE0-BA44-55E5CC48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7A4A2-4614-2E4F-A91B-424925A717A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98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0D1CFE-B0F6-47C7-9C83-C8D1F1D88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47DA13-8356-4A11-B6FC-3AC593A4E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os estilos do texto mestre</a:t>
            </a:r>
          </a:p>
          <a:p>
            <a:pPr lvl="1"/>
            <a:r>
              <a:rPr lang="en-US" altLang="en-US"/>
              <a:t>Segundo nível</a:t>
            </a:r>
          </a:p>
          <a:p>
            <a:pPr lvl="2"/>
            <a:r>
              <a:rPr lang="en-US" altLang="en-US"/>
              <a:t>Terceiro nível</a:t>
            </a:r>
          </a:p>
          <a:p>
            <a:pPr lvl="3"/>
            <a:r>
              <a:rPr lang="en-US" altLang="en-US"/>
              <a:t>Quarto nível</a:t>
            </a:r>
          </a:p>
          <a:p>
            <a:pPr lvl="4"/>
            <a:r>
              <a:rPr lang="en-US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939928-2663-405F-825B-537FFC7D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DD44CD-7C15-4551-BD5C-94B3AA277A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2BBEA7-9118-4C83-8D7E-EDF23EA109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D51854-4A2B-452F-ABB1-566D0A1FE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8933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C1D66-0735-4F62-B86F-5452552077DB}" type="datetimeFigureOut">
              <a:rPr lang="pt-PT" smtClean="0"/>
              <a:pPr/>
              <a:t>22/10/2021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353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32A75D2E-EB59-4BD7-8886-498D6E738B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B316CD3B-4EC9-47D4-9A80-6804668E2B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6E9504-6F98-4D05-B778-2144975C7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9C5399-1A6E-4E73-904F-AABF56343DAE}" type="datetimeFigureOut">
              <a:rPr lang="pl-PL"/>
              <a:pPr>
                <a:defRPr/>
              </a:pPr>
              <a:t>22.10.2021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80FAF4-04BF-4BCB-AFD3-1B9EB70B2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200F1E-550F-4066-947E-345340AEB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4128119-1829-4F85-AEC8-5CF48B85CBD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95059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4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13.WAV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audio" Target="../media/media12.WAV"/><Relationship Id="rId16" Type="http://schemas.openxmlformats.org/officeDocument/2006/relationships/image" Target="../media/image37.gif"/><Relationship Id="rId20" Type="http://schemas.openxmlformats.org/officeDocument/2006/relationships/image" Target="../media/image41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3.png"/><Relationship Id="rId5" Type="http://schemas.microsoft.com/office/2007/relationships/media" Target="../media/media14.WAV"/><Relationship Id="rId15" Type="http://schemas.openxmlformats.org/officeDocument/2006/relationships/image" Target="../media/image36.png"/><Relationship Id="rId10" Type="http://schemas.openxmlformats.org/officeDocument/2006/relationships/slide" Target="slide43.xml"/><Relationship Id="rId19" Type="http://schemas.openxmlformats.org/officeDocument/2006/relationships/image" Target="../media/image40.png"/><Relationship Id="rId4" Type="http://schemas.openxmlformats.org/officeDocument/2006/relationships/audio" Target="../media/media13.WAV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microsoft.com/office/2007/relationships/media" Target="../media/media13.WAV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audio" Target="../media/media12.WAV"/><Relationship Id="rId16" Type="http://schemas.openxmlformats.org/officeDocument/2006/relationships/image" Target="../media/image39.png"/><Relationship Id="rId20" Type="http://schemas.openxmlformats.org/officeDocument/2006/relationships/image" Target="../media/image36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3.png"/><Relationship Id="rId5" Type="http://schemas.microsoft.com/office/2007/relationships/media" Target="../media/media14.WAV"/><Relationship Id="rId15" Type="http://schemas.openxmlformats.org/officeDocument/2006/relationships/image" Target="../media/image38.png"/><Relationship Id="rId10" Type="http://schemas.openxmlformats.org/officeDocument/2006/relationships/slide" Target="slide44.xml"/><Relationship Id="rId19" Type="http://schemas.openxmlformats.org/officeDocument/2006/relationships/image" Target="../media/image34.png"/><Relationship Id="rId4" Type="http://schemas.openxmlformats.org/officeDocument/2006/relationships/audio" Target="../media/media13.WAV"/><Relationship Id="rId9" Type="http://schemas.openxmlformats.org/officeDocument/2006/relationships/image" Target="../media/image28.png"/><Relationship Id="rId14" Type="http://schemas.openxmlformats.org/officeDocument/2006/relationships/image" Target="../media/image37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microsoft.com/office/2007/relationships/media" Target="../media/media13.WAV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audio" Target="../media/media12.WAV"/><Relationship Id="rId16" Type="http://schemas.openxmlformats.org/officeDocument/2006/relationships/image" Target="../media/image39.png"/><Relationship Id="rId20" Type="http://schemas.openxmlformats.org/officeDocument/2006/relationships/image" Target="../media/image36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3.png"/><Relationship Id="rId5" Type="http://schemas.microsoft.com/office/2007/relationships/media" Target="../media/media14.WAV"/><Relationship Id="rId15" Type="http://schemas.openxmlformats.org/officeDocument/2006/relationships/image" Target="../media/image38.png"/><Relationship Id="rId10" Type="http://schemas.openxmlformats.org/officeDocument/2006/relationships/slide" Target="slide15.xml"/><Relationship Id="rId19" Type="http://schemas.openxmlformats.org/officeDocument/2006/relationships/image" Target="../media/image34.png"/><Relationship Id="rId4" Type="http://schemas.openxmlformats.org/officeDocument/2006/relationships/audio" Target="../media/media13.WAV"/><Relationship Id="rId9" Type="http://schemas.openxmlformats.org/officeDocument/2006/relationships/image" Target="../media/image28.png"/><Relationship Id="rId14" Type="http://schemas.openxmlformats.org/officeDocument/2006/relationships/image" Target="../media/image37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microsoft.com/office/2007/relationships/media" Target="../media/media13.WAV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audio" Target="../media/media12.WAV"/><Relationship Id="rId16" Type="http://schemas.openxmlformats.org/officeDocument/2006/relationships/image" Target="../media/image39.png"/><Relationship Id="rId20" Type="http://schemas.openxmlformats.org/officeDocument/2006/relationships/image" Target="../media/image36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3.png"/><Relationship Id="rId5" Type="http://schemas.microsoft.com/office/2007/relationships/media" Target="../media/media14.WAV"/><Relationship Id="rId15" Type="http://schemas.openxmlformats.org/officeDocument/2006/relationships/image" Target="../media/image38.png"/><Relationship Id="rId10" Type="http://schemas.openxmlformats.org/officeDocument/2006/relationships/slide" Target="slide46.xml"/><Relationship Id="rId19" Type="http://schemas.openxmlformats.org/officeDocument/2006/relationships/image" Target="../media/image34.png"/><Relationship Id="rId4" Type="http://schemas.openxmlformats.org/officeDocument/2006/relationships/audio" Target="../media/media13.WAV"/><Relationship Id="rId9" Type="http://schemas.openxmlformats.org/officeDocument/2006/relationships/image" Target="../media/image28.png"/><Relationship Id="rId14" Type="http://schemas.openxmlformats.org/officeDocument/2006/relationships/image" Target="../media/image3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18" Type="http://schemas.openxmlformats.org/officeDocument/2006/relationships/image" Target="../media/image34.png"/><Relationship Id="rId3" Type="http://schemas.microsoft.com/office/2007/relationships/media" Target="../media/media13.WAV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5.png"/><Relationship Id="rId17" Type="http://schemas.openxmlformats.org/officeDocument/2006/relationships/image" Target="../media/image41.png"/><Relationship Id="rId2" Type="http://schemas.openxmlformats.org/officeDocument/2006/relationships/audio" Target="../media/media12.WAV"/><Relationship Id="rId16" Type="http://schemas.openxmlformats.org/officeDocument/2006/relationships/image" Target="../media/image40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2.png"/><Relationship Id="rId5" Type="http://schemas.microsoft.com/office/2007/relationships/media" Target="../media/media14.WAV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audio" Target="../media/media13.WAV"/><Relationship Id="rId9" Type="http://schemas.openxmlformats.org/officeDocument/2006/relationships/image" Target="../media/image28.png"/><Relationship Id="rId1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1.png"/><Relationship Id="rId4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634A40-027E-4608-B7DC-96B1D75A5846}"/>
              </a:ext>
            </a:extLst>
          </p:cNvPr>
          <p:cNvSpPr txBox="1"/>
          <p:nvPr/>
        </p:nvSpPr>
        <p:spPr>
          <a:xfrm>
            <a:off x="1023937" y="1295400"/>
            <a:ext cx="10144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YEN THE PRIMARY SCHOOL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25055F-AB00-4715-B006-FC7EDE9A2D55}"/>
              </a:ext>
            </a:extLst>
          </p:cNvPr>
          <p:cNvSpPr/>
          <p:nvPr/>
        </p:nvSpPr>
        <p:spPr>
          <a:xfrm>
            <a:off x="4274185" y="3003550"/>
            <a:ext cx="300037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GRADE 5</a:t>
            </a:r>
          </a:p>
        </p:txBody>
      </p:sp>
    </p:spTree>
    <p:extLst>
      <p:ext uri="{BB962C8B-B14F-4D97-AF65-F5344CB8AC3E}">
        <p14:creationId xmlns:p14="http://schemas.microsoft.com/office/powerpoint/2010/main" val="826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65259" y="2669336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customer</a:t>
            </a:r>
          </a:p>
        </p:txBody>
      </p:sp>
      <p:pic>
        <p:nvPicPr>
          <p:cNvPr id="4098" name="Picture 2" descr="Dinner restaurant couples GIF - Find on GIFER">
            <a:extLst>
              <a:ext uri="{FF2B5EF4-FFF2-40B4-BE49-F238E27FC236}">
                <a16:creationId xmlns:a16="http://schemas.microsoft.com/office/drawing/2014/main" id="{9D2B8621-D58D-4AA2-8BE8-C1F6CD88C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7" y="1096202"/>
            <a:ext cx="5097242" cy="44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STOMER">
            <a:hlinkClick r:id="" action="ppaction://media"/>
            <a:extLst>
              <a:ext uri="{FF2B5EF4-FFF2-40B4-BE49-F238E27FC236}">
                <a16:creationId xmlns:a16="http://schemas.microsoft.com/office/drawing/2014/main" id="{9650A5BC-3226-4A08-AC4F-FC91A6E1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64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064912" y="1672681"/>
            <a:ext cx="46448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bottle of water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53A1E3-4B6E-4461-A963-F50EE0955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TTLE">
            <a:hlinkClick r:id="" action="ppaction://media"/>
            <a:extLst>
              <a:ext uri="{FF2B5EF4-FFF2-40B4-BE49-F238E27FC236}">
                <a16:creationId xmlns:a16="http://schemas.microsoft.com/office/drawing/2014/main" id="{BE26FDF3-EB8B-466B-BDA6-0C441016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971" y="62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579690" y="1400758"/>
            <a:ext cx="661231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339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cup of coffee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7628B-0838-4ACD-97CF-411D89E27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03" y="-281354"/>
            <a:ext cx="6858000" cy="6858000"/>
          </a:xfrm>
          <a:prstGeom prst="rect">
            <a:avLst/>
          </a:prstGeom>
        </p:spPr>
      </p:pic>
      <p:pic>
        <p:nvPicPr>
          <p:cNvPr id="6" name="CUP">
            <a:hlinkClick r:id="" action="ppaction://media"/>
            <a:extLst>
              <a:ext uri="{FF2B5EF4-FFF2-40B4-BE49-F238E27FC236}">
                <a16:creationId xmlns:a16="http://schemas.microsoft.com/office/drawing/2014/main" id="{4B657274-7F7B-4E24-A02A-59818139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687858" y="1905506"/>
            <a:ext cx="476324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glass of milk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A70E7-1993-4272-AF8F-50909886E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" y="610772"/>
            <a:ext cx="5881468" cy="5881468"/>
          </a:xfrm>
          <a:prstGeom prst="rect">
            <a:avLst/>
          </a:prstGeom>
        </p:spPr>
      </p:pic>
      <p:pic>
        <p:nvPicPr>
          <p:cNvPr id="7" name="GLASS">
            <a:hlinkClick r:id="" action="ppaction://media"/>
            <a:extLst>
              <a:ext uri="{FF2B5EF4-FFF2-40B4-BE49-F238E27FC236}">
                <a16:creationId xmlns:a16="http://schemas.microsoft.com/office/drawing/2014/main" id="{AD290919-C974-455B-956A-0100DF6C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473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55323" y="2133226"/>
            <a:ext cx="637239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bowl of soup</a:t>
            </a:r>
          </a:p>
        </p:txBody>
      </p:sp>
      <p:pic>
        <p:nvPicPr>
          <p:cNvPr id="3" name="Picture 2" descr="Soup by MT on Dribbble">
            <a:extLst>
              <a:ext uri="{FF2B5EF4-FFF2-40B4-BE49-F238E27FC236}">
                <a16:creationId xmlns:a16="http://schemas.microsoft.com/office/drawing/2014/main" id="{4055DFB9-9391-4E61-8DBC-FD0582EB3F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658" y="1026942"/>
            <a:ext cx="7012741" cy="525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WL OF SOUP">
            <a:hlinkClick r:id="" action="ppaction://media"/>
            <a:extLst>
              <a:ext uri="{FF2B5EF4-FFF2-40B4-BE49-F238E27FC236}">
                <a16:creationId xmlns:a16="http://schemas.microsoft.com/office/drawing/2014/main" id="{15CEE349-252C-4A2E-B606-D348F6C7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479" y="5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29" y="581891"/>
            <a:ext cx="5564058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32381" y="2643778"/>
            <a:ext cx="30919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server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31E05-6470-4141-AB2B-C53663D96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858483"/>
            <a:ext cx="4560818" cy="5423047"/>
          </a:xfrm>
          <a:prstGeom prst="rect">
            <a:avLst/>
          </a:prstGeom>
        </p:spPr>
      </p:pic>
      <p:pic>
        <p:nvPicPr>
          <p:cNvPr id="7" name="SERVER">
            <a:hlinkClick r:id="" action="ppaction://media"/>
            <a:extLst>
              <a:ext uri="{FF2B5EF4-FFF2-40B4-BE49-F238E27FC236}">
                <a16:creationId xmlns:a16="http://schemas.microsoft.com/office/drawing/2014/main" id="{E1A67F04-3E18-4418-A744-24774DE1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5591" y="6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753744" y="2493715"/>
            <a:ext cx="42232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uniform</a:t>
            </a:r>
          </a:p>
        </p:txBody>
      </p:sp>
      <p:pic>
        <p:nvPicPr>
          <p:cNvPr id="3" name="Picture 2" descr="School Uniforms - Discovery Mind HK">
            <a:extLst>
              <a:ext uri="{FF2B5EF4-FFF2-40B4-BE49-F238E27FC236}">
                <a16:creationId xmlns:a16="http://schemas.microsoft.com/office/drawing/2014/main" id="{D9D999C7-200E-4721-896E-499FF0ADA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46" y="543339"/>
            <a:ext cx="7329280" cy="5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1901E14D-827A-4A99-8E2B-40E7D519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033" y="54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74915" y="2304523"/>
            <a:ext cx="36295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menu</a:t>
            </a:r>
          </a:p>
        </p:txBody>
      </p:sp>
      <p:pic>
        <p:nvPicPr>
          <p:cNvPr id="3074" name="Picture 2" descr="Digital Restaurant Menu Boards - Custom Digital Signage">
            <a:extLst>
              <a:ext uri="{FF2B5EF4-FFF2-40B4-BE49-F238E27FC236}">
                <a16:creationId xmlns:a16="http://schemas.microsoft.com/office/drawing/2014/main" id="{FC744196-A058-41CE-ACAE-50A2328E2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8" y="641442"/>
            <a:ext cx="5715000" cy="58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NU">
            <a:hlinkClick r:id="" action="ppaction://media"/>
            <a:extLst>
              <a:ext uri="{FF2B5EF4-FFF2-40B4-BE49-F238E27FC236}">
                <a16:creationId xmlns:a16="http://schemas.microsoft.com/office/drawing/2014/main" id="{C7089643-CFD7-4117-8BFB-030EE1FF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152" y="40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65259" y="2669336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customer</a:t>
            </a:r>
          </a:p>
        </p:txBody>
      </p:sp>
      <p:pic>
        <p:nvPicPr>
          <p:cNvPr id="4098" name="Picture 2" descr="Dinner restaurant couples GIF - Find on GIFER">
            <a:extLst>
              <a:ext uri="{FF2B5EF4-FFF2-40B4-BE49-F238E27FC236}">
                <a16:creationId xmlns:a16="http://schemas.microsoft.com/office/drawing/2014/main" id="{9D2B8621-D58D-4AA2-8BE8-C1F6CD88C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7" y="1096202"/>
            <a:ext cx="5097242" cy="44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STOMER">
            <a:hlinkClick r:id="" action="ppaction://media"/>
            <a:extLst>
              <a:ext uri="{FF2B5EF4-FFF2-40B4-BE49-F238E27FC236}">
                <a16:creationId xmlns:a16="http://schemas.microsoft.com/office/drawing/2014/main" id="{9650A5BC-3226-4A08-AC4F-FC91A6E1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64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9" y="1725779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067389" y="2204559"/>
            <a:ext cx="71934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food here is great</a:t>
            </a: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5912198" y="362608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UNIT 3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240" y="5455008"/>
            <a:ext cx="33505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6545-ABE1-4A15-BDB8-8F312CA7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" y="-88490"/>
            <a:ext cx="2035277" cy="203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064912" y="1672681"/>
            <a:ext cx="46448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bottle of water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53A1E3-4B6E-4461-A963-F50EE0955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TTLE">
            <a:hlinkClick r:id="" action="ppaction://media"/>
            <a:extLst>
              <a:ext uri="{FF2B5EF4-FFF2-40B4-BE49-F238E27FC236}">
                <a16:creationId xmlns:a16="http://schemas.microsoft.com/office/drawing/2014/main" id="{BE26FDF3-EB8B-466B-BDA6-0C441016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971" y="62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579690" y="1400758"/>
            <a:ext cx="661231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339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cup of coffee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7628B-0838-4ACD-97CF-411D89E27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03" y="-281354"/>
            <a:ext cx="6858000" cy="6858000"/>
          </a:xfrm>
          <a:prstGeom prst="rect">
            <a:avLst/>
          </a:prstGeom>
        </p:spPr>
      </p:pic>
      <p:pic>
        <p:nvPicPr>
          <p:cNvPr id="6" name="CUP">
            <a:hlinkClick r:id="" action="ppaction://media"/>
            <a:extLst>
              <a:ext uri="{FF2B5EF4-FFF2-40B4-BE49-F238E27FC236}">
                <a16:creationId xmlns:a16="http://schemas.microsoft.com/office/drawing/2014/main" id="{4B657274-7F7B-4E24-A02A-59818139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687858" y="1905506"/>
            <a:ext cx="476324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glass of milk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A70E7-1993-4272-AF8F-50909886E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" y="610772"/>
            <a:ext cx="5881468" cy="5881468"/>
          </a:xfrm>
          <a:prstGeom prst="rect">
            <a:avLst/>
          </a:prstGeom>
        </p:spPr>
      </p:pic>
      <p:pic>
        <p:nvPicPr>
          <p:cNvPr id="7" name="GLASS">
            <a:hlinkClick r:id="" action="ppaction://media"/>
            <a:extLst>
              <a:ext uri="{FF2B5EF4-FFF2-40B4-BE49-F238E27FC236}">
                <a16:creationId xmlns:a16="http://schemas.microsoft.com/office/drawing/2014/main" id="{AD290919-C974-455B-956A-0100DF6C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473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55323" y="2133226"/>
            <a:ext cx="637239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bowl of soup</a:t>
            </a:r>
          </a:p>
        </p:txBody>
      </p:sp>
      <p:pic>
        <p:nvPicPr>
          <p:cNvPr id="3" name="Picture 2" descr="Soup by MT on Dribbble">
            <a:extLst>
              <a:ext uri="{FF2B5EF4-FFF2-40B4-BE49-F238E27FC236}">
                <a16:creationId xmlns:a16="http://schemas.microsoft.com/office/drawing/2014/main" id="{4055DFB9-9391-4E61-8DBC-FD0582EB3F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658" y="1026942"/>
            <a:ext cx="7012741" cy="525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WL OF SOUP">
            <a:hlinkClick r:id="" action="ppaction://media"/>
            <a:extLst>
              <a:ext uri="{FF2B5EF4-FFF2-40B4-BE49-F238E27FC236}">
                <a16:creationId xmlns:a16="http://schemas.microsoft.com/office/drawing/2014/main" id="{15CEE349-252C-4A2E-B606-D348F6C7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479" y="5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87267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281355" y="1273934"/>
            <a:ext cx="5416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HIDDEN PICTURES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523050" y="4232173"/>
            <a:ext cx="2547258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reakfast clip art borders free clipart images | Breakfast clipart, Free clip  art, Clip art">
            <a:extLst>
              <a:ext uri="{FF2B5EF4-FFF2-40B4-BE49-F238E27FC236}">
                <a16:creationId xmlns:a16="http://schemas.microsoft.com/office/drawing/2014/main" id="{7D4B82FC-55CC-435B-B214-0D5AF3A0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95" y="881062"/>
            <a:ext cx="615315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476448-5150-428B-B3D7-7157463D2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294801"/>
            <a:ext cx="4992300" cy="4992300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328" y="1180875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261320" y="406630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989639" y="1744663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818893" y="2673352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452632-913A-498B-BD0E-FF64EDE7E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11" y="190071"/>
            <a:ext cx="5409447" cy="5409447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09217C71-C67C-4E00-AE0E-0C60303FD518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2C9ACCB-83CE-4B8B-B034-36948EC8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107" y="88300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53D8B4-8F7E-4824-BBAF-62A6EDFF56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013062A-30B6-4B6B-BA2A-EB168558881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E99B7A30-AFFD-431B-8D19-56CC29739C6C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862638" y="1427164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6FA10FE2-9E1C-4C3E-BCCF-DA37F8B425C1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3983B4C9-099C-4CC2-904F-5E394B74BC9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EF7E7CBE-4E00-402E-852A-2771CA8C475B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4028343" y="2416427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86311384-625D-4444-A90D-21A41E13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hool Uniforms - Discovery Mind HK">
            <a:extLst>
              <a:ext uri="{FF2B5EF4-FFF2-40B4-BE49-F238E27FC236}">
                <a16:creationId xmlns:a16="http://schemas.microsoft.com/office/drawing/2014/main" id="{B9938EC6-E760-47C7-AF24-64385B1793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73" y="951090"/>
            <a:ext cx="5821315" cy="46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99151123-1351-4ABB-BEA7-A2754F2FD68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3075C0-7FE4-4E6F-A247-9F49B40B7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550" y="1116629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AAAF9D2-19B6-4CAD-BD97-38B643089B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46801" y="769939"/>
            <a:ext cx="2987675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09B62E0-3108-4222-BB23-3EEAE7205B3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624412" y="212777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F9E69AE3-9B48-406A-BF59-A8FC893AFB1F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535614" y="1976438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6EA3035-E754-48FF-BB87-F1CA717E501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013575" y="4164013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B2660043-9DF5-44C8-B1FC-811612CF40F3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617323D-410B-4C6E-BC98-4B9F7D853EE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71964" y="2543912"/>
            <a:ext cx="2106612" cy="31797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7061A7B4-3285-4B79-949B-D2807CF4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B4C5ED-369F-4488-9250-DBE4D25BE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32" y="1647133"/>
            <a:ext cx="3449000" cy="4101038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E0F44190-3382-4306-BF85-963D774774FB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3018A7-7364-4373-9ABC-DD56F0C0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425" y="1109829"/>
            <a:ext cx="2779713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BD23D2C-036F-41D9-8926-3C68E0C0ABDA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642100" y="509589"/>
            <a:ext cx="3119438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5A97172-BF40-4268-9521-557136D0E80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75514" y="2081214"/>
            <a:ext cx="2720975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DD2D8959-973D-4224-964B-42CBF3881FE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05438" y="1681163"/>
            <a:ext cx="2544762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D3307DB-FA21-4121-AD2E-B825B09AB0D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358064" y="3952876"/>
            <a:ext cx="2827337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F3FD6DDE-77DA-4D14-B3D4-4179214CC0CE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30838" y="2722563"/>
            <a:ext cx="2616200" cy="265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BB04A785-1AD2-4134-A3A8-4374B2CBCB9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4055347" y="2670489"/>
            <a:ext cx="2108200" cy="31892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14D6C298-1F7C-4AB1-A8C1-0DCD2F1A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81" y="430979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Food Vocabulary - Talking Flashcards">
            <a:hlinkClick r:id="" action="ppaction://media"/>
            <a:extLst>
              <a:ext uri="{FF2B5EF4-FFF2-40B4-BE49-F238E27FC236}">
                <a16:creationId xmlns:a16="http://schemas.microsoft.com/office/drawing/2014/main" id="{4C7494F5-E10A-4B7C-AAA0-0C4290DB6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oup by MT on Dribbble">
            <a:extLst>
              <a:ext uri="{FF2B5EF4-FFF2-40B4-BE49-F238E27FC236}">
                <a16:creationId xmlns:a16="http://schemas.microsoft.com/office/drawing/2014/main" id="{F44F74C5-5A7B-496E-AEAF-49445ADEAE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89" y="1554842"/>
            <a:ext cx="5374222" cy="403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40BECCEE-EE71-4850-954C-3E10500CE9A7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421313" y="4106864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8C55677-E667-4DDA-A2FA-0F53BAC0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7" y="1371658"/>
            <a:ext cx="2279650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386E41F-3FE6-4F71-87E1-512DB80B63E0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38863" y="808039"/>
            <a:ext cx="318611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829F2B9-D0BA-4365-8F2A-805F6EB99ECD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024564" y="1782764"/>
            <a:ext cx="3000375" cy="2676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5BD3C6D3-E706-48F4-8A68-6806EB78F65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327900" y="2271713"/>
            <a:ext cx="2749550" cy="24574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38D1046-7A97-4F0C-BE3F-FE360BF6227D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84976" y="4095751"/>
            <a:ext cx="2854325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2BB69B01-1DFF-4B39-98C1-9483E492717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05439" y="2741613"/>
            <a:ext cx="2524125" cy="2474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61F74566-A306-454D-8BFE-3253B758A42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762845" y="3030440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AB8ACEF2-9806-46FE-9DFD-9FC62DD9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5768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nner restaurant couples GIF - Find on GIFER">
            <a:extLst>
              <a:ext uri="{FF2B5EF4-FFF2-40B4-BE49-F238E27FC236}">
                <a16:creationId xmlns:a16="http://schemas.microsoft.com/office/drawing/2014/main" id="{03DCFE04-5CE9-4E09-B5E5-2EC64420A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26" y="1682806"/>
            <a:ext cx="4133396" cy="36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1A5BE48D-9A10-4559-800C-95D524094EE4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E35938F-A3FA-43EE-9C83-2D281C295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397" y="1096160"/>
            <a:ext cx="2500312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4B13EF7-6636-4AC2-A28E-B4B6E9C8A62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745288" y="565151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9488B10-BF7A-4820-AFCD-8DC7B4CA2F1B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148C10EA-07B1-4155-9568-1D926A4525B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13376" y="1620838"/>
            <a:ext cx="212407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211B77A0-FB4A-4AF0-BAF6-674A705D494C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162800" y="4202113"/>
            <a:ext cx="229870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74146548-D371-49BA-889C-8C0689F77917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4614279" y="3119010"/>
            <a:ext cx="2787167" cy="2054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936D14B-AC51-4A6D-B6FA-F493EA269772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42117" y="2310416"/>
            <a:ext cx="2108200" cy="311832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480856C-B724-407A-968B-EBAB8AEA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292600"/>
            <a:ext cx="22304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377836E-F20F-486C-A1B5-273BA82C7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70" y="670663"/>
            <a:ext cx="3827243" cy="5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8CDFB12A-660B-4C9E-B196-31CB156FC3D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8401592-23F3-4DE2-96E1-851FD1F7E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068" y="998856"/>
            <a:ext cx="2565400" cy="21367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84BD595-64A4-48A8-AB5A-6A8C86553192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554788" y="363538"/>
            <a:ext cx="2386012" cy="2489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2354C8A-6CE9-4D22-96FA-DCB0932BC788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351714" y="2041526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085D6D40-18F4-466A-A8FF-8D8AFFFB82E0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24488" y="1547813"/>
            <a:ext cx="2354262" cy="20637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D817B920-0A7B-4E6E-8E7C-A74E5AEA9F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24376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6D08CDCE-F046-428F-8750-239786C5F07F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51464" y="2819400"/>
            <a:ext cx="2060575" cy="203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550574DF-EB71-4D5E-81CD-8EC717CC145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707324" y="3038619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DC33169-1ECB-4C74-B9F4-1D5CB29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14337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6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38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827419"/>
            <a:ext cx="6324600" cy="32276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</a:rPr>
              <a:t>ANSWER THESE QUESTIONS: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rgbClr val="000000"/>
                </a:solidFill>
              </a:rPr>
              <a:t>Where are they?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rgbClr val="000000"/>
                </a:solidFill>
              </a:rPr>
              <a:t>What are they doing?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rgbClr val="000000"/>
                </a:solidFill>
              </a:rPr>
              <a:t>How many people are there?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36" y="2837712"/>
            <a:ext cx="428977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3">
            <a:hlinkClick r:id="" action="ppaction://media"/>
            <a:extLst>
              <a:ext uri="{FF2B5EF4-FFF2-40B4-BE49-F238E27FC236}">
                <a16:creationId xmlns:a16="http://schemas.microsoft.com/office/drawing/2014/main" id="{4FCF45E5-A6F9-4457-88B0-F55F5041CE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44"/>
            <a:ext cx="12175871" cy="6855156"/>
          </a:xfrm>
        </p:spPr>
      </p:pic>
    </p:spTree>
    <p:extLst>
      <p:ext uri="{BB962C8B-B14F-4D97-AF65-F5344CB8AC3E}">
        <p14:creationId xmlns:p14="http://schemas.microsoft.com/office/powerpoint/2010/main" val="33659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9" y="1725779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6663324" y="2228671"/>
            <a:ext cx="39581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6545-ABE1-4A15-BDB8-8F312CA7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" y="-88490"/>
            <a:ext cx="2035277" cy="203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7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1BAE23-C372-45CB-808A-5D97A540F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" y="106879"/>
            <a:ext cx="12017929" cy="6519552"/>
          </a:xfrm>
        </p:spPr>
      </p:pic>
      <p:pic>
        <p:nvPicPr>
          <p:cNvPr id="6" name="track-23ff5">
            <a:hlinkClick r:id="" action="ppaction://media"/>
            <a:extLst>
              <a:ext uri="{FF2B5EF4-FFF2-40B4-BE49-F238E27FC236}">
                <a16:creationId xmlns:a16="http://schemas.microsoft.com/office/drawing/2014/main" id="{622B7046-8CFD-470F-8550-5282DEEC5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8623" y="84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sent Simple and Present Continuous: Important Differences 1">
            <a:extLst>
              <a:ext uri="{FF2B5EF4-FFF2-40B4-BE49-F238E27FC236}">
                <a16:creationId xmlns:a16="http://schemas.microsoft.com/office/drawing/2014/main" id="{0047AE87-40E5-49D4-9954-17063B65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" y="554973"/>
            <a:ext cx="10983540" cy="57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9711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31322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559A-AD27-4A13-8E67-3B9B4136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9" y="95618"/>
            <a:ext cx="5264217" cy="1165291"/>
          </a:xfr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OpenSansBold"/>
              </a:rPr>
              <a:t>Read, circle, and say.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93E08-A76C-40A0-BFAF-55DE33302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914"/>
            <a:ext cx="10515600" cy="5322769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1. She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drink / is drinking / drinks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 a glass of water now.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2. The family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sit / is sitting / sits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by the door today.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3. They usually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sit/ are sitting / sits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by the window.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4. He never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have / is having / has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soup for dinner.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5. She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have / is having / has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soup today.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3395DC-1E9E-432F-AC1D-FA9505C674D7}"/>
              </a:ext>
            </a:extLst>
          </p:cNvPr>
          <p:cNvSpPr/>
          <p:nvPr/>
        </p:nvSpPr>
        <p:spPr>
          <a:xfrm>
            <a:off x="4188541" y="1366684"/>
            <a:ext cx="2576053" cy="639097"/>
          </a:xfrm>
          <a:custGeom>
            <a:avLst/>
            <a:gdLst>
              <a:gd name="connsiteX0" fmla="*/ 0 w 2576053"/>
              <a:gd name="connsiteY0" fmla="*/ 319549 h 639097"/>
              <a:gd name="connsiteX1" fmla="*/ 1288027 w 2576053"/>
              <a:gd name="connsiteY1" fmla="*/ 0 h 639097"/>
              <a:gd name="connsiteX2" fmla="*/ 2576054 w 2576053"/>
              <a:gd name="connsiteY2" fmla="*/ 319549 h 639097"/>
              <a:gd name="connsiteX3" fmla="*/ 1288027 w 2576053"/>
              <a:gd name="connsiteY3" fmla="*/ 639098 h 639097"/>
              <a:gd name="connsiteX4" fmla="*/ 0 w 2576053"/>
              <a:gd name="connsiteY4" fmla="*/ 319549 h 6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053" h="639097" extrusionOk="0">
                <a:moveTo>
                  <a:pt x="0" y="319549"/>
                </a:moveTo>
                <a:cubicBezTo>
                  <a:pt x="-57243" y="75753"/>
                  <a:pt x="631533" y="-19919"/>
                  <a:pt x="1288027" y="0"/>
                </a:cubicBezTo>
                <a:cubicBezTo>
                  <a:pt x="1970562" y="16194"/>
                  <a:pt x="2582628" y="141105"/>
                  <a:pt x="2576054" y="319549"/>
                </a:cubicBezTo>
                <a:cubicBezTo>
                  <a:pt x="2570000" y="483961"/>
                  <a:pt x="1975068" y="714763"/>
                  <a:pt x="1288027" y="639098"/>
                </a:cubicBezTo>
                <a:cubicBezTo>
                  <a:pt x="580500" y="633813"/>
                  <a:pt x="3667" y="495729"/>
                  <a:pt x="0" y="31954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AF2B6B-2DEE-4AB1-8376-E624F24308A1}"/>
              </a:ext>
            </a:extLst>
          </p:cNvPr>
          <p:cNvSpPr/>
          <p:nvPr/>
        </p:nvSpPr>
        <p:spPr>
          <a:xfrm>
            <a:off x="5152103" y="2536724"/>
            <a:ext cx="2074607" cy="471948"/>
          </a:xfrm>
          <a:custGeom>
            <a:avLst/>
            <a:gdLst>
              <a:gd name="connsiteX0" fmla="*/ 0 w 2074607"/>
              <a:gd name="connsiteY0" fmla="*/ 235974 h 471948"/>
              <a:gd name="connsiteX1" fmla="*/ 1037304 w 2074607"/>
              <a:gd name="connsiteY1" fmla="*/ 0 h 471948"/>
              <a:gd name="connsiteX2" fmla="*/ 2074608 w 2074607"/>
              <a:gd name="connsiteY2" fmla="*/ 235974 h 471948"/>
              <a:gd name="connsiteX3" fmla="*/ 1037304 w 2074607"/>
              <a:gd name="connsiteY3" fmla="*/ 471948 h 471948"/>
              <a:gd name="connsiteX4" fmla="*/ 0 w 2074607"/>
              <a:gd name="connsiteY4" fmla="*/ 235974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607" h="471948" extrusionOk="0">
                <a:moveTo>
                  <a:pt x="0" y="235974"/>
                </a:moveTo>
                <a:cubicBezTo>
                  <a:pt x="-30548" y="69726"/>
                  <a:pt x="494489" y="-10918"/>
                  <a:pt x="1037304" y="0"/>
                </a:cubicBezTo>
                <a:cubicBezTo>
                  <a:pt x="1602425" y="4363"/>
                  <a:pt x="2079981" y="104046"/>
                  <a:pt x="2074608" y="235974"/>
                </a:cubicBezTo>
                <a:cubicBezTo>
                  <a:pt x="2061747" y="340657"/>
                  <a:pt x="1583277" y="555695"/>
                  <a:pt x="1037304" y="471948"/>
                </a:cubicBezTo>
                <a:cubicBezTo>
                  <a:pt x="474785" y="457645"/>
                  <a:pt x="19145" y="364724"/>
                  <a:pt x="0" y="23597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03893-1766-4666-ACEA-58FB4397F32C}"/>
              </a:ext>
            </a:extLst>
          </p:cNvPr>
          <p:cNvSpPr/>
          <p:nvPr/>
        </p:nvSpPr>
        <p:spPr>
          <a:xfrm>
            <a:off x="4454013" y="3736258"/>
            <a:ext cx="835742" cy="383457"/>
          </a:xfrm>
          <a:custGeom>
            <a:avLst/>
            <a:gdLst>
              <a:gd name="connsiteX0" fmla="*/ 0 w 835742"/>
              <a:gd name="connsiteY0" fmla="*/ 191729 h 383457"/>
              <a:gd name="connsiteX1" fmla="*/ 417871 w 835742"/>
              <a:gd name="connsiteY1" fmla="*/ 0 h 383457"/>
              <a:gd name="connsiteX2" fmla="*/ 835742 w 835742"/>
              <a:gd name="connsiteY2" fmla="*/ 191729 h 383457"/>
              <a:gd name="connsiteX3" fmla="*/ 417871 w 835742"/>
              <a:gd name="connsiteY3" fmla="*/ 383458 h 383457"/>
              <a:gd name="connsiteX4" fmla="*/ 0 w 835742"/>
              <a:gd name="connsiteY4" fmla="*/ 191729 h 38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42" h="383457" extrusionOk="0">
                <a:moveTo>
                  <a:pt x="0" y="191729"/>
                </a:moveTo>
                <a:cubicBezTo>
                  <a:pt x="-25135" y="56283"/>
                  <a:pt x="195505" y="-3056"/>
                  <a:pt x="417871" y="0"/>
                </a:cubicBezTo>
                <a:cubicBezTo>
                  <a:pt x="640377" y="4651"/>
                  <a:pt x="852958" y="80703"/>
                  <a:pt x="835742" y="191729"/>
                </a:cubicBezTo>
                <a:cubicBezTo>
                  <a:pt x="830257" y="286682"/>
                  <a:pt x="636828" y="420261"/>
                  <a:pt x="417871" y="383458"/>
                </a:cubicBezTo>
                <a:cubicBezTo>
                  <a:pt x="196292" y="370759"/>
                  <a:pt x="3808" y="297305"/>
                  <a:pt x="0" y="19172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A53360-B997-491E-9B1A-22CDF98BEB24}"/>
              </a:ext>
            </a:extLst>
          </p:cNvPr>
          <p:cNvSpPr/>
          <p:nvPr/>
        </p:nvSpPr>
        <p:spPr>
          <a:xfrm>
            <a:off x="7875639" y="4748980"/>
            <a:ext cx="1120878" cy="521109"/>
          </a:xfrm>
          <a:custGeom>
            <a:avLst/>
            <a:gdLst>
              <a:gd name="connsiteX0" fmla="*/ 0 w 1120878"/>
              <a:gd name="connsiteY0" fmla="*/ 260555 h 521109"/>
              <a:gd name="connsiteX1" fmla="*/ 560439 w 1120878"/>
              <a:gd name="connsiteY1" fmla="*/ 0 h 521109"/>
              <a:gd name="connsiteX2" fmla="*/ 1120878 w 1120878"/>
              <a:gd name="connsiteY2" fmla="*/ 260555 h 521109"/>
              <a:gd name="connsiteX3" fmla="*/ 560439 w 1120878"/>
              <a:gd name="connsiteY3" fmla="*/ 521110 h 521109"/>
              <a:gd name="connsiteX4" fmla="*/ 0 w 1120878"/>
              <a:gd name="connsiteY4" fmla="*/ 260555 h 52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878" h="521109" extrusionOk="0">
                <a:moveTo>
                  <a:pt x="0" y="260555"/>
                </a:moveTo>
                <a:cubicBezTo>
                  <a:pt x="-14138" y="100029"/>
                  <a:pt x="277364" y="-9602"/>
                  <a:pt x="560439" y="0"/>
                </a:cubicBezTo>
                <a:cubicBezTo>
                  <a:pt x="846388" y="13245"/>
                  <a:pt x="1126265" y="115047"/>
                  <a:pt x="1120878" y="260555"/>
                </a:cubicBezTo>
                <a:cubicBezTo>
                  <a:pt x="1099820" y="362471"/>
                  <a:pt x="860981" y="549053"/>
                  <a:pt x="560439" y="521110"/>
                </a:cubicBezTo>
                <a:cubicBezTo>
                  <a:pt x="259979" y="508608"/>
                  <a:pt x="17986" y="402976"/>
                  <a:pt x="0" y="26055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C1181E-44E8-412A-BDD5-26C1A042E80B}"/>
              </a:ext>
            </a:extLst>
          </p:cNvPr>
          <p:cNvSpPr/>
          <p:nvPr/>
        </p:nvSpPr>
        <p:spPr>
          <a:xfrm>
            <a:off x="4139380" y="5889523"/>
            <a:ext cx="2261420" cy="530942"/>
          </a:xfrm>
          <a:custGeom>
            <a:avLst/>
            <a:gdLst>
              <a:gd name="connsiteX0" fmla="*/ 0 w 2261420"/>
              <a:gd name="connsiteY0" fmla="*/ 265471 h 530942"/>
              <a:gd name="connsiteX1" fmla="*/ 1130710 w 2261420"/>
              <a:gd name="connsiteY1" fmla="*/ 0 h 530942"/>
              <a:gd name="connsiteX2" fmla="*/ 2261420 w 2261420"/>
              <a:gd name="connsiteY2" fmla="*/ 265471 h 530942"/>
              <a:gd name="connsiteX3" fmla="*/ 1130710 w 2261420"/>
              <a:gd name="connsiteY3" fmla="*/ 530942 h 530942"/>
              <a:gd name="connsiteX4" fmla="*/ 0 w 2261420"/>
              <a:gd name="connsiteY4" fmla="*/ 265471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1420" h="530942" extrusionOk="0">
                <a:moveTo>
                  <a:pt x="0" y="265471"/>
                </a:moveTo>
                <a:cubicBezTo>
                  <a:pt x="-63636" y="44023"/>
                  <a:pt x="573275" y="-24340"/>
                  <a:pt x="1130710" y="0"/>
                </a:cubicBezTo>
                <a:cubicBezTo>
                  <a:pt x="1736090" y="10728"/>
                  <a:pt x="2274891" y="114835"/>
                  <a:pt x="2261420" y="265471"/>
                </a:cubicBezTo>
                <a:cubicBezTo>
                  <a:pt x="2236189" y="361782"/>
                  <a:pt x="1736168" y="590114"/>
                  <a:pt x="1130710" y="530942"/>
                </a:cubicBezTo>
                <a:cubicBezTo>
                  <a:pt x="522615" y="508347"/>
                  <a:pt x="8224" y="411410"/>
                  <a:pt x="0" y="26547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2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87688" y="44624"/>
            <a:ext cx="252028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3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m 24" descr="baloncest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0" y="-141205"/>
            <a:ext cx="3024336" cy="5658437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1919536" y="3861048"/>
            <a:ext cx="3024336" cy="2736304"/>
            <a:chOff x="395536" y="2564904"/>
            <a:chExt cx="2483768" cy="2375415"/>
          </a:xfrm>
        </p:grpSpPr>
        <p:pic>
          <p:nvPicPr>
            <p:cNvPr id="42" name="Imagem 41" descr="105810-3d-glossy-orange-orb-icon-media-a-media22-arrow-forward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6" y="2564904"/>
              <a:ext cx="2483768" cy="2375415"/>
            </a:xfrm>
            <a:prstGeom prst="rect">
              <a:avLst/>
            </a:prstGeom>
          </p:spPr>
        </p:pic>
        <p:pic>
          <p:nvPicPr>
            <p:cNvPr id="22" name="Imagem 21" descr="start-button.png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616" y="3270934"/>
              <a:ext cx="1032150" cy="1022162"/>
            </a:xfrm>
            <a:prstGeom prst="rect">
              <a:avLst/>
            </a:prstGeom>
          </p:spPr>
        </p:pic>
      </p:grp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4918" y="4378796"/>
            <a:ext cx="3055579" cy="2276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2C85E5-3D8A-4795-A3B9-619961E90D8D}"/>
              </a:ext>
            </a:extLst>
          </p:cNvPr>
          <p:cNvSpPr/>
          <p:nvPr/>
        </p:nvSpPr>
        <p:spPr>
          <a:xfrm>
            <a:off x="5879976" y="520011"/>
            <a:ext cx="60997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SIPMLE PRESENT vs PRESENT CONTINUOUS</a:t>
            </a:r>
          </a:p>
        </p:txBody>
      </p:sp>
    </p:spTree>
    <p:extLst>
      <p:ext uri="{BB962C8B-B14F-4D97-AF65-F5344CB8AC3E}">
        <p14:creationId xmlns:p14="http://schemas.microsoft.com/office/powerpoint/2010/main" val="231906041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788020" y="487754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drinks</a:t>
            </a:r>
          </a:p>
        </p:txBody>
      </p:sp>
      <p:sp>
        <p:nvSpPr>
          <p:cNvPr id="39" name="Rectângulo arredondado 38"/>
          <p:cNvSpPr/>
          <p:nvPr/>
        </p:nvSpPr>
        <p:spPr>
          <a:xfrm>
            <a:off x="5452627" y="2416856"/>
            <a:ext cx="5004047" cy="10637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He ... a big bottle of milk every day.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729968" y="588322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is drinking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0116" y="37335"/>
            <a:ext cx="2376264" cy="1770679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93986" y="5862035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08702" y="47443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206447">
            <a:off x="4201228" y="2211924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6747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8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-0.00671 C 0.01537 -0.02245 0.02005 -0.03819 0.02604 -0.05139 C 0.03008 -0.07245 0.03711 -0.09282 0.04571 -0.11041 C 0.04805 -0.12291 0.05287 -0.1375 0.05742 -0.14884 C 0.06068 -0.16851 0.05599 -0.14444 0.06276 -0.16504 C 0.06472 -0.17106 0.06563 -0.18078 0.06654 -0.18726 C 0.06758 -0.20023 0.06745 -0.20578 0.07188 -0.21551 C 0.07604 -0.23495 0.08112 -0.25254 0.08386 -0.27245 C 0.08685 -0.32083 0.08672 -0.33449 0.08763 -0.40208 C 0.08659 -0.43287 0.08555 -0.45856 0.07578 -0.48541 C 0.07253 -0.49398 0.06927 -0.50185 0.06524 -0.50949 C 0.06341 -0.51342 0.06003 -0.52176 0.06003 -0.52152 C 0.0586 -0.53264 0.05339 -0.55439 0.04571 -0.55833 C 0.03998 -0.56134 0.0418 -0.55995 0.03516 -0.56643 C 0.02917 -0.57222 0.02344 -0.58032 0.0168 -0.58472 C 0.01081 -0.58889 0.00365 -0.59074 -0.00273 -0.59282 C -0.00703 -0.59398 -0.01054 -0.59768 -0.01471 -0.59884 C -0.02838 -0.60301 -0.04271 -0.60416 -0.05677 -0.60694 C -0.07539 -0.61666 -0.09687 -0.60995 -0.11549 -0.60902 C -0.12344 -0.60486 -0.13086 -0.60208 -0.13802 -0.59467 C -0.14414 -0.58842 -0.15182 -0.57615 -0.15898 -0.57245 C -0.16484 -0.56342 -0.16823 -0.55972 -0.17083 -0.54814 C -0.17109 -0.53101 -0.16823 -0.47199 -0.17461 -0.44282 C -0.17643 -0.42199 -0.18034 -0.40277 -0.18242 -0.38194 C -0.18203 -0.37314 -0.18242 -0.36435 -0.18125 -0.35578 C -0.17773 -0.325 -0.17864 -0.37569 -0.17864 -0.34143 " pathEditMode="relative" rAng="0" ptsTypes="A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02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C 0.0069 -0.00926 0.00833 -0.02246 0.01081 -0.03496 C 0.0099 -0.07477 0.01237 -0.11505 0.00768 -0.15394 C 0.00742 -0.15695 0.0043 -0.15787 0.003 -0.16019 C -0.00091 -0.1676 -0.00378 -0.17662 -0.00781 -0.18449 C -0.01159 -0.2051 -0.00781 -0.18264 -0.01081 -0.22547 C -0.01211 -0.24329 -0.01862 -0.26065 -0.02604 -0.27477 C -0.02865 -0.28473 -0.03229 -0.29468 -0.03685 -0.30348 C -0.0401 -0.30949 -0.04479 -0.31366 -0.04753 -0.31991 C -0.05013 -0.325 -0.05052 -0.33195 -0.05378 -0.33635 C -0.06393 -0.34977 -0.07279 -0.35903 -0.08607 -0.36505 C -0.09388 -0.37269 -0.10143 -0.37454 -0.11081 -0.37732 C -0.12669 -0.38195 -0.14258 -0.38611 -0.15846 -0.39144 C -0.17174 -0.40324 -0.19232 -0.40139 -0.20768 -0.40371 C -0.21706 -0.4051 -0.23529 -0.40787 -0.23529 -0.40764 C -0.24062 -0.4007 -0.24323 -0.4 -0.25065 -0.39769 C -0.25716 -0.3919 -0.26497 -0.38936 -0.27227 -0.38519 C -0.27904 -0.38172 -0.28529 -0.37639 -0.29232 -0.37315 C -0.3026 -0.36227 -0.31354 -0.35232 -0.32448 -0.34236 C -0.33529 -0.33264 -0.32344 -0.33889 -0.33385 -0.33426 C -0.34779 -0.31922 -0.35638 -0.29954 -0.36771 -0.28079 C -0.37292 -0.27223 -0.37982 -0.26551 -0.3845 -0.25625 C -0.39232 -0.24074 -0.40104 -0.22199 -0.41081 -0.20903 C -0.42331 -0.19236 -0.43958 -0.18241 -0.45221 -0.16644 C -0.46719 -0.14723 -0.48372 -0.13056 -0.49844 -0.11111 C -0.50052 -0.10811 -0.50078 -0.10394 -0.50299 -0.1007 C -0.5151 -0.08195 -0.49961 -0.11389 -0.51237 -0.09051 C -0.51615 -0.08334 -0.51836 -0.07408 -0.52292 -0.06806 C -0.55221 -0.02848 -0.57513 0.01828 -0.60456 0.0574 " pathEditMode="relative" rAng="0" ptsTypes="AAAAAAAAAAAAAAAAAAAAAAA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02709" y="4890573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sits</a:t>
            </a:r>
          </a:p>
        </p:txBody>
      </p:sp>
      <p:sp>
        <p:nvSpPr>
          <p:cNvPr id="38" name="Rectângulo arredondado 37"/>
          <p:cNvSpPr/>
          <p:nvPr/>
        </p:nvSpPr>
        <p:spPr>
          <a:xfrm>
            <a:off x="5667193" y="589314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is sitting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478194" y="2214808"/>
            <a:ext cx="5837177" cy="150138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The family ... by the window today.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43507" y="2265176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68875" y="477259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68875" y="590894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7537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9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-0.00926 C 0.01329 -0.03264 0.01407 -0.0581 0.01784 -0.08519 C 0.01836 -0.08889 0.01954 -0.0919 0.02019 -0.09514 C 0.02188 -0.10394 0.02214 -0.11389 0.02357 -0.12315 C 0.02396 -0.12569 0.02448 -0.12801 0.02474 -0.13056 C 0.02565 -0.1375 0.02605 -0.14398 0.02709 -0.15093 C 0.02787 -0.15602 0.02943 -0.16597 0.02943 -0.16574 C 0.03021 -0.19074 0.0306 -0.20185 0.03399 -0.22361 C 0.03477 -0.23472 0.03724 -0.2456 0.0375 -0.25648 C 0.0392 -0.32431 0.03724 -0.35787 0.04102 -0.41343 C 0.0405 -0.46991 0.04076 -0.52569 0.03972 -0.58218 C 0.03933 -0.60116 0.03542 -0.62639 0.03399 -0.64537 C 0.03256 -0.66574 0.03112 -0.68611 0.02592 -0.70347 C 0.02409 -0.71944 0.02045 -0.72847 0.01667 -0.74144 C 0.0125 -0.75579 0.00925 -0.78148 0.00287 -0.79167 C -0.00416 -0.80301 -0.01171 -0.81157 -0.01914 -0.82199 C -0.02981 -0.83681 -0.03671 -0.84537 -0.04921 -0.85232 C -0.06601 -0.85046 -0.06888 -0.85046 -0.08138 -0.84468 C -0.08567 -0.83843 -0.08867 -0.8338 -0.09427 -0.82963 C -0.09661 -0.82801 -0.10117 -0.82454 -0.10117 -0.82431 C -0.10794 -0.81389 -0.11119 -0.80857 -0.11614 -0.79421 C -0.11653 -0.7919 -0.1177 -0.77917 -0.1207 -0.78171 C -0.12278 -0.7838 -0.12343 -0.79815 -0.12421 -0.80162 C -0.12682 -0.81273 -0.12695 -0.81134 -0.13112 -0.81458 C -0.14492 -0.8125 -0.15507 -0.81343 -0.16458 -0.79167 C -0.16536 -0.78657 -0.16614 -0.78194 -0.16692 -0.77685 C -0.16731 -0.77431 -0.1681 -0.76921 -0.1681 -0.76898 C -0.16849 -0.73056 -0.16875 -0.6919 -0.16927 -0.65301 C -0.16953 -0.63796 -0.16979 -0.62269 -0.17044 -0.60764 C -0.17057 -0.60394 -0.17148 -0.59745 -0.17148 -0.59722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421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C 0.00573 -0.00509 0.00795 -0.01227 0.01081 -0.02037 C 0.01211 -0.02477 0.01394 -0.03287 0.01394 -0.03264 C 0.01615 -0.05417 0.0181 -0.06482 0.01394 -0.09028 C 0.01302 -0.09607 0.00873 -0.1 0.00625 -0.10463 C -0.00065 -0.11829 -0.00664 -0.13218 -0.01367 -0.14537 C -0.01653 -0.15602 -0.01992 -0.16574 -0.02291 -0.17616 C -0.02382 -0.22153 -0.01666 -0.24167 -0.03073 -0.27269 C -0.0319 -0.2794 -0.03281 -0.28519 -0.03528 -0.29144 C -0.03698 -0.29537 -0.04153 -0.30347 -0.04153 -0.30301 C -0.04427 -0.31806 -0.04583 -0.31597 -0.04752 -0.33426 C -0.04908 -0.37037 -0.04882 -0.40903 -0.06458 -0.44051 C -0.06836 -0.45995 -0.0625 -0.43519 -0.07382 -0.45903 C -0.07669 -0.46551 -0.07708 -0.47338 -0.07981 -0.47963 C -0.08711 -0.49607 -0.09583 -0.50486 -0.10924 -0.51227 C -0.11679 -0.51644 -0.12435 -0.5213 -0.13229 -0.52454 C -0.13632 -0.52616 -0.14466 -0.52894 -0.14466 -0.5287 C -0.16041 -0.54352 -0.17968 -0.54838 -0.19843 -0.55116 C -0.22083 -0.56366 -0.24231 -0.55625 -0.26757 -0.55556 C -0.27461 -0.55185 -0.28033 -0.54792 -0.28606 -0.5412 C -0.28945 -0.53704 -0.29531 -0.52894 -0.29531 -0.5287 C -0.29739 -0.51806 -0.29479 -0.50602 -0.29843 -0.49607 C -0.29961 -0.49283 -0.30117 -0.50162 -0.30299 -0.50417 C -0.30885 -0.5132 -0.31471 -0.51968 -0.31992 -0.52894 C -0.3302 -0.54653 -0.33919 -0.55139 -0.35221 -0.56412 C -0.36497 -0.57593 -0.34674 -0.56458 -0.36458 -0.57384 C -0.38893 -0.60625 -0.42304 -0.62338 -0.45677 -0.63102 C -0.46445 -0.63611 -0.472 -0.63681 -0.47981 -0.6412 C -0.4901 -0.64699 -0.50078 -0.65648 -0.51211 -0.65972 C -0.54674 -0.66991 -0.59961 -0.66389 -0.6276 -0.66389 " pathEditMode="relative" rAng="0" ptsTypes="AAAAAAAAAAAAAAAAAAAAAAAAA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3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39651" y="472687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has</a:t>
            </a:r>
          </a:p>
        </p:txBody>
      </p:sp>
      <p:sp>
        <p:nvSpPr>
          <p:cNvPr id="39" name="Rectângulo arredondado 38"/>
          <p:cNvSpPr/>
          <p:nvPr/>
        </p:nvSpPr>
        <p:spPr>
          <a:xfrm>
            <a:off x="5522003" y="2230697"/>
            <a:ext cx="5220071" cy="143933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She never ... Pho for dinner.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5847159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is having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491821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433987" y="2254591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88975" y="5791522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4" y="467240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0231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8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C 0.00547 -0.02014 0.00312 -0.01134 0.00703 -0.02546 C 0.00976 -0.03495 0.01419 -0.04213 0.01771 -0.05023 C 0.01979 -0.05532 0.02096 -0.06157 0.02239 -0.06689 C 0.02292 -0.06898 0.02409 -0.0699 0.02474 -0.07152 C 0.02969 -0.08472 0.03489 -0.09791 0.03789 -0.11365 C 0.04062 -0.17569 0.03724 -0.23796 0.04492 -0.29861 C 0.04635 -0.32152 0.04726 -0.34421 0.04844 -0.36736 C 0.04883 -0.37754 0.05078 -0.39699 0.05078 -0.39629 C 0.05325 -0.4824 0.05273 -0.44652 0.05078 -0.59537 C 0.05065 -0.60509 0.05026 -0.60416 0.04726 -0.60949 C 0.04414 -0.63217 0.03489 -0.65046 0.02708 -0.66805 C 0.01875 -0.68657 0.02487 -0.67847 0.01771 -0.68657 C 0.01341 -0.69745 0.0125 -0.7037 0.00586 -0.7074 C 0.00273 -0.71296 -0.00039 -0.71574 -0.00469 -0.71782 C -0.01133 -0.72916 -0.02175 -0.73171 -0.03073 -0.73402 C -0.04206 -0.73402 -0.05352 -0.73379 -0.06498 -0.73264 C -0.07708 -0.73125 -0.08867 -0.72106 -0.10026 -0.71597 C -0.11003 -0.7074 -0.12044 -0.69676 -0.13099 -0.69074 C -0.13203 -0.68935 -0.14154 -0.67777 -0.14388 -0.6743 C -0.14714 -0.66967 -0.14831 -0.66412 -0.15208 -0.65949 C -0.15339 -0.65231 -0.15573 -0.6493 -0.15794 -0.64305 C -0.16107 -0.62199 -0.17005 -0.60717 -0.17344 -0.58657 C -0.17552 -0.57407 -0.17474 -0.56111 -0.17695 -0.5493 C -0.17917 -0.52037 -0.17695 -0.46365 -0.17695 -0.46342 " pathEditMode="relative" rAng="0" ptsTypes="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-367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C -0.00834 -0.03241 -0.01862 -0.06389 -0.03073 -0.09398 C -0.03347 -0.10069 -0.03607 -0.10764 -0.03855 -0.11481 C -0.04284 -0.12731 -0.05065 -0.15347 -0.05065 -0.15324 C -0.05222 -0.17037 -0.05677 -0.19051 -0.06146 -0.20671 C -0.06771 -0.27708 -0.06185 -0.20255 -0.06615 -0.29699 C -0.06667 -0.30856 -0.07084 -0.31713 -0.07227 -0.32778 C -0.07435 -0.34398 -0.07539 -0.35949 -0.08008 -0.37477 C -0.08138 -0.38403 -0.0823 -0.3912 -0.08607 -0.39931 C -0.0905 -0.42245 -0.09883 -0.44144 -0.11081 -0.45903 C -0.11719 -0.46806 -0.12448 -0.48148 -0.13386 -0.48542 C -0.14219 -0.49653 -0.15065 -0.5044 -0.16146 -0.50995 C -0.1724 -0.52454 -0.18399 -0.5294 -0.19688 -0.53889 C -0.20716 -0.54606 -0.21706 -0.55278 -0.22761 -0.55926 C -0.24375 -0.56921 -0.25834 -0.58241 -0.27383 -0.59421 C -0.28698 -0.60417 -0.3017 -0.6081 -0.3155 -0.61667 C -0.32565 -0.62315 -0.33581 -0.62894 -0.34623 -0.63495 C -0.35352 -0.63912 -0.35769 -0.64514 -0.36615 -0.64514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585330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am walking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28130" y="2158977"/>
            <a:ext cx="4674667" cy="12912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I ... to school now.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72932" y="480599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walk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44015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400518" y="199817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4" y="581324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4" y="472031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25257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9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8 0.00648 C 0.05521 0.00185 0.04857 -0.00301 0.04076 -0.00995 C 0.03933 -0.01111 0.0375 -0.01111 0.03607 -0.01203 C 0.03347 -0.01389 0.03086 -0.01597 0.02839 -0.01828 C 0.0267 -0.0199 0.02526 -0.02245 0.0237 -0.0243 C 0.02032 -0.02847 0.0168 -0.03287 0.01303 -0.03657 C 0.00053 -0.04815 -0.0164 -0.06041 -0.03007 -0.06944 C -0.04309 -0.08657 -0.03645 -0.08032 -0.04843 -0.09004 C -0.06197 -0.11643 -0.075 -0.13981 -0.09466 -0.15949 C -0.1039 -0.16875 -0.11484 -0.17384 -0.12395 -0.18217 C -0.13359 -0.19074 -0.14309 -0.20115 -0.15156 -0.21088 C -0.15625 -0.2162 -0.16549 -0.22708 -0.16549 -0.22685 C -0.16822 -0.23796 -0.175 -0.24398 -0.18099 -0.25185 C -0.19375 -0.26898 -0.21067 -0.28055 -0.22239 -0.29907 C -0.22643 -0.30532 -0.22695 -0.30949 -0.23007 -0.31736 C -0.23489 -0.3294 -0.24153 -0.34166 -0.24557 -0.3544 C -0.25039 -0.36921 -0.25416 -0.38541 -0.2608 -0.3993 C -0.26276 -0.41203 -0.26653 -0.42222 -0.27005 -0.43426 C -0.27187 -0.45139 -0.275 -0.4699 -0.28099 -0.48541 C -0.28255 -0.49467 -0.28593 -0.50092 -0.28854 -0.50995 C -0.29427 -0.53009 -0.28216 -0.49143 -0.29309 -0.53472 C -0.30156 -0.56805 -0.29882 -0.55509 -0.30247 -0.57361 C -0.30442 -0.60555 -0.30872 -0.63611 -0.31171 -0.66782 C -0.3108 -0.68889 -0.3233 -0.79791 -0.28385 -0.81551 C -0.27526 -0.82477 -0.2733 -0.82523 -0.26237 -0.82777 C -0.25208 -0.82708 -0.24192 -0.82685 -0.23164 -0.82569 C -0.22591 -0.825 -0.22031 -0.81921 -0.21458 -0.81759 C -0.20468 -0.80949 -0.19817 -0.79722 -0.18854 -0.78889 C -0.18724 -0.78518 -0.18281 -0.77407 -0.18229 -0.77037 C -0.18072 -0.75879 -0.17942 -0.73541 -0.17942 -0.73518 C -0.18099 -0.63009 -0.15468 -0.63078 -0.18229 -0.63078 " pathEditMode="relative" rAng="0" ptsTypes="AAAAAA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417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23 C 0.01198 -0.0044 0.01159 -0.01343 0.0155 -0.02685 C 0.01719 -0.0338 0.02149 -0.04722 0.02149 -0.04722 C 0.02357 -0.06319 0.02709 -0.07546 0.03086 -0.09028 C 0.03607 -0.11134 0.03919 -0.13611 0.04167 -0.15764 C 0.03789 -0.21481 0.0319 -0.27245 0.04636 -0.32824 C 0.05104 -0.37616 0.04857 -0.44352 0.03841 -0.49375 C 0.03438 -0.51458 0.0224 -0.5331 0.0155 -0.55139 C 0.01211 -0.55972 0.0099 -0.56921 0.00781 -0.57801 C 0.0056 -0.58681 -0.00208 -0.5912 -0.00612 -0.59838 C -0.0125 -0.60926 -0.01627 -0.61319 -0.02448 -0.62106 C -0.03229 -0.62847 -0.03854 -0.6375 -0.04596 -0.64537 C -0.06445 -0.66435 -0.08945 -0.67639 -0.11211 -0.68032 C -0.13021 -0.68819 -0.1332 -0.69028 -0.15091 -0.69259 C -0.1845 -0.6919 -0.21836 -0.69236 -0.25247 -0.69051 C -0.26002 -0.69005 -0.28073 -0.67847 -0.29062 -0.67616 C -0.29948 -0.67037 -0.30898 -0.66597 -0.31862 -0.66181 C -0.32591 -0.65509 -0.3319 -0.64699 -0.33685 -0.63727 C -0.33854 -0.63056 -0.3375 -0.62778 -0.34466 -0.63333 C -0.34648 -0.63449 -0.34739 -0.63773 -0.34935 -0.63935 C -0.36094 -0.65046 -0.37916 -0.65023 -0.39232 -0.65162 C -0.43385 -0.65023 -0.45169 -0.64838 -0.48607 -0.64329 C -0.49739 -0.63958 -0.50729 -0.63333 -0.51836 -0.62917 C -0.52969 -0.625 -0.54114 -0.62176 -0.55221 -0.6169 C -0.55573 -0.61366 -0.55989 -0.6088 -0.56445 -0.6088 " pathEditMode="relative" rAng="0" ptsTypes="AAAAAAAAAAAAAAAAAAA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94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591945" y="594501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are having</a:t>
            </a:r>
            <a:endParaRPr kumimoji="0" lang="pt-P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591945" y="487754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have</a:t>
            </a:r>
          </a:p>
        </p:txBody>
      </p:sp>
      <p:sp>
        <p:nvSpPr>
          <p:cNvPr id="39" name="Rectângulo arredondado 38"/>
          <p:cNvSpPr/>
          <p:nvPr/>
        </p:nvSpPr>
        <p:spPr>
          <a:xfrm>
            <a:off x="5591944" y="2204671"/>
            <a:ext cx="5239576" cy="13125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We usually ... soup for breakfast.</a:t>
            </a:r>
          </a:p>
        </p:txBody>
      </p:sp>
      <p:pic>
        <p:nvPicPr>
          <p:cNvPr id="42" name="Imagem 41" descr="105810-3d-glossy-orange-orb-icon-media-a-media22-arrow-forward1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04112" y="44625"/>
            <a:ext cx="2376264" cy="1312515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206447">
            <a:off x="4400517" y="2200953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91471" y="483860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68876" y="5946478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881172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28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656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C 0.0056 -0.00833 0.01315 -0.01065 0.01888 -0.01667 C 0.02461 -0.02292 0.02968 -0.03171 0.03515 -0.03889 C 0.03619 -0.04028 0.03685 -0.04213 0.03763 -0.04398 C 0.0388 -0.0463 0.03945 -0.04954 0.04101 -0.05185 C 0.04336 -0.05555 0.04922 -0.05995 0.04922 -0.05949 C 0.05013 -0.06134 0.05052 -0.06319 0.05169 -0.06458 C 0.05286 -0.06551 0.05429 -0.06643 0.05507 -0.06829 C 0.05599 -0.06921 0.05547 -0.07153 0.05638 -0.07245 C 0.05833 -0.07662 0.06237 -0.0787 0.06458 -0.08241 C 0.07096 -0.09213 0.07565 -0.1044 0.07981 -0.11597 C 0.08372 -0.12685 0.08646 -0.13819 0.09023 -0.1493 C 0.09192 -0.15486 0.0944 -0.1588 0.09622 -0.16389 C 0.10052 -0.17523 0.1013 -0.18958 0.10677 -0.20092 C 0.10924 -0.21505 0.11406 -0.2294 0.11601 -0.24352 C 0.11888 -0.29282 0.12018 -0.32315 0.12096 -0.38171 C 0.12044 -0.41505 0.12044 -0.44838 0.11966 -0.48241 C 0.11953 -0.48958 0.11692 -0.49514 0.11601 -0.50162 C 0.11224 -0.52569 0.1056 -0.55185 0.09492 -0.57245 C 0.09205 -0.5875 0.08698 -0.60532 0.07864 -0.6169 C 0.07682 -0.62685 0.06992 -0.64329 0.06458 -0.65069 C 0.0608 -0.6662 0.05013 -0.68403 0.03984 -0.6919 C 0.03554 -0.70046 0.03099 -0.7 0.02343 -0.70278 C 0.01471 -0.70602 0.00677 -0.7125 -0.00235 -0.71435 C -0.01055 -0.71574 -0.01901 -0.7162 -0.02696 -0.71875 C -0.04701 -0.71805 -0.0668 -0.71713 -0.08685 -0.71574 C -0.08828 -0.71528 -0.08972 -0.71435 -0.09128 -0.71435 C -0.09922 -0.71157 -0.10834 -0.70972 -0.11602 -0.70463 C -0.11914 -0.70231 -0.12539 -0.69838 -0.12539 -0.69792 C -0.13164 -0.68958 -0.13802 -0.68403 -0.14284 -0.67268 C -0.14519 -0.66111 -0.1474 -0.65486 -0.15235 -0.64514 C -0.15586 -0.63611 -0.15756 -0.62685 -0.16055 -0.61921 C -0.16433 -0.59907 -0.16862 -0.57893 -0.17227 -0.55926 C -0.17292 -0.53264 -0.17435 -0.50833 -0.17435 -0.48241 " pathEditMode="relative" rAng="0" ptsTypes="AAAAAAAAAAAAAAAAAAAAAAAAAAAAAAAA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592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C 0.01875 -0.01737 0.03177 -0.06922 0.03542 -0.09862 C 0.03477 -0.15 0.03737 -0.19375 0.02917 -0.2419 C 0.02774 -0.26297 0.02644 -0.28288 0.02305 -0.30371 C 0.02045 -0.37894 0.02539 -0.41366 -0.00468 -0.4713 C -0.01914 -0.52917 -0.08268 -0.53288 -0.11992 -0.53727 C -0.11575 -0.54283 -0.10781 -0.55371 -0.10312 -0.55764 C -0.10039 -0.55996 -0.09674 -0.5595 -0.09388 -0.56158 C -0.08645 -0.56713 -0.07968 -0.57408 -0.07239 -0.58033 C -0.05052 -0.59862 -0.02773 -0.61644 -0.00625 -0.63519 C 0.00677 -0.64676 0.02448 -0.66991 0.03386 -0.68658 C 0.04167 -0.70047 0.05092 -0.7169 0.06146 -0.72755 C 0.0625 -0.73033 0.06302 -0.73357 0.06459 -0.73588 C 0.06615 -0.73843 0.07071 -0.7419 0.07071 -0.74167 " pathEditMode="relative" rAng="0" ptsTypes="AAAAAAAAAAAA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585D-4FD2-4E1F-9D82-E71ABAC2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13" y="1276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700" b="1" i="0" dirty="0">
                <a:solidFill>
                  <a:schemeClr val="accent4"/>
                </a:solidFill>
                <a:effectLst/>
                <a:latin typeface="OpenSans"/>
              </a:rPr>
              <a:t>Write: </a:t>
            </a:r>
            <a:r>
              <a:rPr lang="en-US" b="1" i="1" dirty="0">
                <a:solidFill>
                  <a:schemeClr val="bg1"/>
                </a:solidFill>
                <a:effectLst/>
                <a:latin typeface="OpenSans"/>
              </a:rPr>
              <a:t>has, playing, having (x2), play, share, have.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text, clipart, window&#10;&#10;Description automatically generated">
            <a:extLst>
              <a:ext uri="{FF2B5EF4-FFF2-40B4-BE49-F238E27FC236}">
                <a16:creationId xmlns:a16="http://schemas.microsoft.com/office/drawing/2014/main" id="{3D3B7D86-D33D-4377-8571-F0E759ED5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2030680"/>
            <a:ext cx="3940468" cy="275467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57069-266B-4162-B071-D971DE4084F4}"/>
              </a:ext>
            </a:extLst>
          </p:cNvPr>
          <p:cNvSpPr txBox="1"/>
          <p:nvPr/>
        </p:nvSpPr>
        <p:spPr>
          <a:xfrm>
            <a:off x="5094514" y="1336826"/>
            <a:ext cx="6816436" cy="5016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At break time, I usually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</a:t>
            </a: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play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 with my friends, Tam and Anh. Anh isn't at school today, so I'm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______ with Tam.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We're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______ fun today. At lunchtime, I always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_____ some rice and an apple. But there aren't any apples, so today I'm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______ a banana. Anh usually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____ salad and cookies. Sometimes she 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_____ her cookies with us. She's a kind girl.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6921D-37BA-44C9-95E6-CDFD7CE2C736}"/>
              </a:ext>
            </a:extLst>
          </p:cNvPr>
          <p:cNvSpPr txBox="1"/>
          <p:nvPr/>
        </p:nvSpPr>
        <p:spPr>
          <a:xfrm>
            <a:off x="8621485" y="2291938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29312-FE9E-4328-ADDF-391ECD38A8A0}"/>
              </a:ext>
            </a:extLst>
          </p:cNvPr>
          <p:cNvSpPr txBox="1"/>
          <p:nvPr/>
        </p:nvSpPr>
        <p:spPr>
          <a:xfrm>
            <a:off x="6460176" y="2814452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FFF3F-9B82-42B8-9AA3-097FC5FD7982}"/>
              </a:ext>
            </a:extLst>
          </p:cNvPr>
          <p:cNvSpPr txBox="1"/>
          <p:nvPr/>
        </p:nvSpPr>
        <p:spPr>
          <a:xfrm>
            <a:off x="6780809" y="3348842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7D203-BA0C-41F9-BD74-875E5939D7DF}"/>
              </a:ext>
            </a:extLst>
          </p:cNvPr>
          <p:cNvSpPr txBox="1"/>
          <p:nvPr/>
        </p:nvSpPr>
        <p:spPr>
          <a:xfrm>
            <a:off x="5973288" y="4251366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FA35A-F51D-4ED9-8866-1196C2A18439}"/>
              </a:ext>
            </a:extLst>
          </p:cNvPr>
          <p:cNvSpPr txBox="1"/>
          <p:nvPr/>
        </p:nvSpPr>
        <p:spPr>
          <a:xfrm>
            <a:off x="6602679" y="4773881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E30F8-5118-47AE-97CB-1C5D305604B5}"/>
              </a:ext>
            </a:extLst>
          </p:cNvPr>
          <p:cNvSpPr txBox="1"/>
          <p:nvPr/>
        </p:nvSpPr>
        <p:spPr>
          <a:xfrm>
            <a:off x="7825838" y="5248893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shares</a:t>
            </a:r>
          </a:p>
        </p:txBody>
      </p:sp>
    </p:spTree>
    <p:extLst>
      <p:ext uri="{BB962C8B-B14F-4D97-AF65-F5344CB8AC3E}">
        <p14:creationId xmlns:p14="http://schemas.microsoft.com/office/powerpoint/2010/main" val="303141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9" y="1725779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6506315" y="1946787"/>
            <a:ext cx="39581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6545-ABE1-4A15-BDB8-8F312CA7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" y="-88490"/>
            <a:ext cx="2035277" cy="203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87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3">
            <a:hlinkClick r:id="" action="ppaction://media"/>
            <a:extLst>
              <a:ext uri="{FF2B5EF4-FFF2-40B4-BE49-F238E27FC236}">
                <a16:creationId xmlns:a16="http://schemas.microsoft.com/office/drawing/2014/main" id="{4FCF45E5-A6F9-4457-88B0-F55F5041CE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44"/>
            <a:ext cx="12175871" cy="6855156"/>
          </a:xfrm>
        </p:spPr>
      </p:pic>
    </p:spTree>
    <p:extLst>
      <p:ext uri="{BB962C8B-B14F-4D97-AF65-F5344CB8AC3E}">
        <p14:creationId xmlns:p14="http://schemas.microsoft.com/office/powerpoint/2010/main" val="7481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E5E374D-88AC-4F9F-9930-54785B53D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06C83E6-F440-4FAC-925F-BD3E520D45BE}"/>
              </a:ext>
            </a:extLst>
          </p:cNvPr>
          <p:cNvSpPr/>
          <p:nvPr/>
        </p:nvSpPr>
        <p:spPr>
          <a:xfrm>
            <a:off x="1190625" y="588963"/>
            <a:ext cx="9810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charset="0"/>
              </a:rPr>
              <a:t>David _</a:t>
            </a:r>
            <a:r>
              <a:rPr kumimoji="0" lang="es-ES" sz="40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charset="0"/>
              </a:rPr>
              <a:t>___</a:t>
            </a:r>
            <a:r>
              <a:rPr kumimoji="0" lang="es-ES" sz="40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charset="0"/>
              </a:rPr>
              <a:t>____      a film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charset="0"/>
              </a:rPr>
              <a:t>at the cinema right now.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9CECB48E-4176-49D3-B4A7-30029E1733D8}"/>
              </a:ext>
            </a:extLst>
          </p:cNvPr>
          <p:cNvSpPr/>
          <p:nvPr/>
        </p:nvSpPr>
        <p:spPr>
          <a:xfrm>
            <a:off x="6240016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watch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622228F2-44EC-478B-A87C-18FE3BB263B9}"/>
              </a:ext>
            </a:extLst>
          </p:cNvPr>
          <p:cNvSpPr/>
          <p:nvPr/>
        </p:nvSpPr>
        <p:spPr>
          <a:xfrm>
            <a:off x="6240016" y="3195301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watches</a:t>
            </a:r>
          </a:p>
        </p:txBody>
      </p:sp>
      <p:sp>
        <p:nvSpPr>
          <p:cNvPr id="7" name="Plakietka 6">
            <a:extLst>
              <a:ext uri="{FF2B5EF4-FFF2-40B4-BE49-F238E27FC236}">
                <a16:creationId xmlns:a16="http://schemas.microsoft.com/office/drawing/2014/main" id="{211292C3-4235-497C-9F15-C28492B43406}"/>
              </a:ext>
            </a:extLst>
          </p:cNvPr>
          <p:cNvSpPr/>
          <p:nvPr/>
        </p:nvSpPr>
        <p:spPr>
          <a:xfrm>
            <a:off x="6240016" y="2058803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is watching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DAE9662-71A1-4671-AF84-47862916918C}"/>
              </a:ext>
            </a:extLst>
          </p:cNvPr>
          <p:cNvSpPr/>
          <p:nvPr/>
        </p:nvSpPr>
        <p:spPr>
          <a:xfrm>
            <a:off x="2850469" y="442562"/>
            <a:ext cx="3081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is watching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448A40D-8127-4C65-A0FE-32D2A138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4">
            <a:extLst>
              <a:ext uri="{FF2B5EF4-FFF2-40B4-BE49-F238E27FC236}">
                <a16:creationId xmlns:a16="http://schemas.microsoft.com/office/drawing/2014/main" id="{714794EB-D0A6-439E-933D-B7B96C0C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839913"/>
            <a:ext cx="331787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55DF8F7-AA76-4C54-ABC5-22369931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69CC28C-58FE-4336-9C5F-0A14AB417F10}"/>
              </a:ext>
            </a:extLst>
          </p:cNvPr>
          <p:cNvSpPr/>
          <p:nvPr/>
        </p:nvSpPr>
        <p:spPr>
          <a:xfrm>
            <a:off x="838946" y="377440"/>
            <a:ext cx="792088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I 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____ a shower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twice a day.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n-ea"/>
              <a:cs typeface="Arial" charset="0"/>
            </a:endParaRPr>
          </a:p>
        </p:txBody>
      </p:sp>
      <p:sp>
        <p:nvSpPr>
          <p:cNvPr id="4" name="Plakietka 3">
            <a:extLst>
              <a:ext uri="{FF2B5EF4-FFF2-40B4-BE49-F238E27FC236}">
                <a16:creationId xmlns:a16="http://schemas.microsoft.com/office/drawing/2014/main" id="{0645852B-E9E1-4681-A0A9-4F9AB3FC5FEC}"/>
              </a:ext>
            </a:extLst>
          </p:cNvPr>
          <p:cNvSpPr/>
          <p:nvPr/>
        </p:nvSpPr>
        <p:spPr>
          <a:xfrm>
            <a:off x="6240016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am taking</a:t>
            </a: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AC32A4AE-B4C1-4A31-9174-C622F3E84C76}"/>
              </a:ext>
            </a:extLst>
          </p:cNvPr>
          <p:cNvSpPr/>
          <p:nvPr/>
        </p:nvSpPr>
        <p:spPr>
          <a:xfrm>
            <a:off x="6240016" y="206084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am takeing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6699D48D-756B-44E8-BED1-9AF7DD015146}"/>
              </a:ext>
            </a:extLst>
          </p:cNvPr>
          <p:cNvSpPr/>
          <p:nvPr/>
        </p:nvSpPr>
        <p:spPr>
          <a:xfrm>
            <a:off x="6240016" y="3195301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take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BF0164-9B50-4198-A2D7-4BF81692E191}"/>
              </a:ext>
            </a:extLst>
          </p:cNvPr>
          <p:cNvSpPr/>
          <p:nvPr/>
        </p:nvSpPr>
        <p:spPr>
          <a:xfrm>
            <a:off x="1559471" y="326512"/>
            <a:ext cx="172819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take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ABAA034-0B11-4EF1-A7C6-8B615FA2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5">
            <a:extLst>
              <a:ext uri="{FF2B5EF4-FFF2-40B4-BE49-F238E27FC236}">
                <a16:creationId xmlns:a16="http://schemas.microsoft.com/office/drawing/2014/main" id="{9E7F471B-14C4-4361-BE47-48B1DC6F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6" y="1868488"/>
            <a:ext cx="331787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2A77C9C-0DBF-4969-874F-E0D5E14A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64691F9-AADB-42A2-A2BC-485A161EAABC}"/>
              </a:ext>
            </a:extLst>
          </p:cNvPr>
          <p:cNvSpPr/>
          <p:nvPr/>
        </p:nvSpPr>
        <p:spPr>
          <a:xfrm>
            <a:off x="1612405" y="451845"/>
            <a:ext cx="792088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The kids 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____    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books</a:t>
            </a:r>
            <a:endParaRPr kumimoji="0" lang="es-ES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at the moment.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4" name="Plakietka 3">
            <a:extLst>
              <a:ext uri="{FF2B5EF4-FFF2-40B4-BE49-F238E27FC236}">
                <a16:creationId xmlns:a16="http://schemas.microsoft.com/office/drawing/2014/main" id="{00C94D4A-8DB4-4181-B793-D2739771C975}"/>
              </a:ext>
            </a:extLst>
          </p:cNvPr>
          <p:cNvSpPr/>
          <p:nvPr/>
        </p:nvSpPr>
        <p:spPr>
          <a:xfrm>
            <a:off x="6240016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read</a:t>
            </a: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5C9B208B-91F3-4AD3-924D-B1A74421A70E}"/>
              </a:ext>
            </a:extLst>
          </p:cNvPr>
          <p:cNvSpPr/>
          <p:nvPr/>
        </p:nvSpPr>
        <p:spPr>
          <a:xfrm>
            <a:off x="6240016" y="206084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is reading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A1C9C44C-ECD6-4DC7-87EC-12CC39E4DE5E}"/>
              </a:ext>
            </a:extLst>
          </p:cNvPr>
          <p:cNvSpPr/>
          <p:nvPr/>
        </p:nvSpPr>
        <p:spPr>
          <a:xfrm>
            <a:off x="6240016" y="3195301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are reading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07081EA-9828-4349-BC09-63F22C0B4C32}"/>
              </a:ext>
            </a:extLst>
          </p:cNvPr>
          <p:cNvSpPr/>
          <p:nvPr/>
        </p:nvSpPr>
        <p:spPr>
          <a:xfrm>
            <a:off x="3654010" y="326050"/>
            <a:ext cx="331431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are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reading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8041D08-40B2-4ACD-B838-81F19F80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6">
            <a:extLst>
              <a:ext uri="{FF2B5EF4-FFF2-40B4-BE49-F238E27FC236}">
                <a16:creationId xmlns:a16="http://schemas.microsoft.com/office/drawing/2014/main" id="{6419D28A-BA99-4347-974A-A2894301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5" y="1868488"/>
            <a:ext cx="399919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2DABC2-5766-460C-9B3F-D0A11992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3432396-610F-4D27-B749-44AE9E6E85AD}"/>
              </a:ext>
            </a:extLst>
          </p:cNvPr>
          <p:cNvSpPr/>
          <p:nvPr/>
        </p:nvSpPr>
        <p:spPr>
          <a:xfrm>
            <a:off x="2449885" y="438955"/>
            <a:ext cx="835292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Ben and I_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____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for a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walk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today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n-ea"/>
              <a:cs typeface="Arial" charset="0"/>
            </a:endParaRPr>
          </a:p>
        </p:txBody>
      </p:sp>
      <p:sp>
        <p:nvSpPr>
          <p:cNvPr id="4" name="Plakietka 3">
            <a:extLst>
              <a:ext uri="{FF2B5EF4-FFF2-40B4-BE49-F238E27FC236}">
                <a16:creationId xmlns:a16="http://schemas.microsoft.com/office/drawing/2014/main" id="{8EDCCB39-B472-47BF-ACCD-06B3E6568CA7}"/>
              </a:ext>
            </a:extLst>
          </p:cNvPr>
          <p:cNvSpPr/>
          <p:nvPr/>
        </p:nvSpPr>
        <p:spPr>
          <a:xfrm>
            <a:off x="6240016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am going</a:t>
            </a: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050E1AE2-5179-4814-BEFB-1EBF6906644F}"/>
              </a:ext>
            </a:extLst>
          </p:cNvPr>
          <p:cNvSpPr/>
          <p:nvPr/>
        </p:nvSpPr>
        <p:spPr>
          <a:xfrm>
            <a:off x="6223400" y="314096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go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F2C3AD5B-D4DD-48E6-A3D4-C71E81209820}"/>
              </a:ext>
            </a:extLst>
          </p:cNvPr>
          <p:cNvSpPr/>
          <p:nvPr/>
        </p:nvSpPr>
        <p:spPr>
          <a:xfrm>
            <a:off x="6231708" y="2006293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are going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3475F3E-A5E1-4A39-B78F-A5131549CFFF}"/>
              </a:ext>
            </a:extLst>
          </p:cNvPr>
          <p:cNvSpPr/>
          <p:nvPr/>
        </p:nvSpPr>
        <p:spPr>
          <a:xfrm>
            <a:off x="4833375" y="344377"/>
            <a:ext cx="309634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are 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going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928E6B9-A214-4012-9D3B-561E5BE4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7">
            <a:extLst>
              <a:ext uri="{FF2B5EF4-FFF2-40B4-BE49-F238E27FC236}">
                <a16:creationId xmlns:a16="http://schemas.microsoft.com/office/drawing/2014/main" id="{D30EB7E3-2F7F-4897-A1BD-45251460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79" y="1911501"/>
            <a:ext cx="3823538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D940730-ED2D-4873-B583-55527DD6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3" y="1868488"/>
            <a:ext cx="388468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A65F469-03F2-4B40-B3B5-2D205E06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0AF176B-0610-45DF-8F1D-4E0E0EDEDBD4}"/>
              </a:ext>
            </a:extLst>
          </p:cNvPr>
          <p:cNvSpPr/>
          <p:nvPr/>
        </p:nvSpPr>
        <p:spPr>
          <a:xfrm>
            <a:off x="1550504" y="404664"/>
            <a:ext cx="7593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Susan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sometimes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____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her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dentist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7" name="Plakietka 6">
            <a:extLst>
              <a:ext uri="{FF2B5EF4-FFF2-40B4-BE49-F238E27FC236}">
                <a16:creationId xmlns:a16="http://schemas.microsoft.com/office/drawing/2014/main" id="{2E45AD58-6C95-4E58-B5E3-8934A8BA5051}"/>
              </a:ext>
            </a:extLst>
          </p:cNvPr>
          <p:cNvSpPr/>
          <p:nvPr/>
        </p:nvSpPr>
        <p:spPr>
          <a:xfrm>
            <a:off x="6240016" y="1988840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visit</a:t>
            </a:r>
          </a:p>
        </p:txBody>
      </p:sp>
      <p:sp>
        <p:nvSpPr>
          <p:cNvPr id="8" name="Plakietka 7">
            <a:extLst>
              <a:ext uri="{FF2B5EF4-FFF2-40B4-BE49-F238E27FC236}">
                <a16:creationId xmlns:a16="http://schemas.microsoft.com/office/drawing/2014/main" id="{6A80D0A7-3DBC-4A72-ABB7-467A789EB2F3}"/>
              </a:ext>
            </a:extLst>
          </p:cNvPr>
          <p:cNvSpPr/>
          <p:nvPr/>
        </p:nvSpPr>
        <p:spPr>
          <a:xfrm>
            <a:off x="6223400" y="314096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is visiting</a:t>
            </a:r>
          </a:p>
        </p:txBody>
      </p:sp>
      <p:sp>
        <p:nvSpPr>
          <p:cNvPr id="9" name="Plakietka 8">
            <a:extLst>
              <a:ext uri="{FF2B5EF4-FFF2-40B4-BE49-F238E27FC236}">
                <a16:creationId xmlns:a16="http://schemas.microsoft.com/office/drawing/2014/main" id="{C80D05DC-3B10-4441-B789-0998B985D230}"/>
              </a:ext>
            </a:extLst>
          </p:cNvPr>
          <p:cNvSpPr/>
          <p:nvPr/>
        </p:nvSpPr>
        <p:spPr>
          <a:xfrm>
            <a:off x="6251731" y="4293096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visits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8F40A3B-4318-4FFC-A593-CE28705292A2}"/>
              </a:ext>
            </a:extLst>
          </p:cNvPr>
          <p:cNvSpPr/>
          <p:nvPr/>
        </p:nvSpPr>
        <p:spPr>
          <a:xfrm>
            <a:off x="6514739" y="306228"/>
            <a:ext cx="154817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visits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5B66399-DE69-4064-A015-BD9F69EA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72464DA-FA6D-47DE-A0BC-09CB4BBE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422F75A-5F64-490B-9E03-5D8C8364FCD1}"/>
              </a:ext>
            </a:extLst>
          </p:cNvPr>
          <p:cNvSpPr/>
          <p:nvPr/>
        </p:nvSpPr>
        <p:spPr>
          <a:xfrm>
            <a:off x="2135560" y="404664"/>
            <a:ext cx="705678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My dad always 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 a newspaper in the morning.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n-ea"/>
              <a:cs typeface="Arial" charset="0"/>
            </a:endParaRP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D5F15008-7F86-468C-8599-950002A02FC9}"/>
              </a:ext>
            </a:extLst>
          </p:cNvPr>
          <p:cNvSpPr/>
          <p:nvPr/>
        </p:nvSpPr>
        <p:spPr>
          <a:xfrm>
            <a:off x="6223400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is reading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7C0988C0-375B-4086-AD4F-6F6E9BE6106E}"/>
              </a:ext>
            </a:extLst>
          </p:cNvPr>
          <p:cNvSpPr/>
          <p:nvPr/>
        </p:nvSpPr>
        <p:spPr>
          <a:xfrm>
            <a:off x="6223400" y="206084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readds</a:t>
            </a:r>
          </a:p>
        </p:txBody>
      </p:sp>
      <p:sp>
        <p:nvSpPr>
          <p:cNvPr id="7" name="Plakietka 6">
            <a:extLst>
              <a:ext uri="{FF2B5EF4-FFF2-40B4-BE49-F238E27FC236}">
                <a16:creationId xmlns:a16="http://schemas.microsoft.com/office/drawing/2014/main" id="{FC33C365-3E76-4576-A96B-1CE1F4912C31}"/>
              </a:ext>
            </a:extLst>
          </p:cNvPr>
          <p:cNvSpPr/>
          <p:nvPr/>
        </p:nvSpPr>
        <p:spPr>
          <a:xfrm>
            <a:off x="6206784" y="3164137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reads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4C12062-64C1-4A91-98F0-B2211EDD8AE1}"/>
              </a:ext>
            </a:extLst>
          </p:cNvPr>
          <p:cNvSpPr/>
          <p:nvPr/>
        </p:nvSpPr>
        <p:spPr>
          <a:xfrm>
            <a:off x="6096000" y="358498"/>
            <a:ext cx="154817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reads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378BE90-07F6-4CEB-8B21-943E96BC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3">
            <a:extLst>
              <a:ext uri="{FF2B5EF4-FFF2-40B4-BE49-F238E27FC236}">
                <a16:creationId xmlns:a16="http://schemas.microsoft.com/office/drawing/2014/main" id="{3EB882CE-8941-45B4-9F71-AF27AA50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851025"/>
            <a:ext cx="3316288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1DC3553-66CB-4D6E-91FF-D894157B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87B627E-F677-44CC-B569-285588F295EE}"/>
              </a:ext>
            </a:extLst>
          </p:cNvPr>
          <p:cNvSpPr/>
          <p:nvPr/>
        </p:nvSpPr>
        <p:spPr>
          <a:xfrm>
            <a:off x="1600200" y="404664"/>
            <a:ext cx="7592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They 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____     at the bus stop right now.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n-ea"/>
              <a:cs typeface="Arial" charset="0"/>
            </a:endParaRPr>
          </a:p>
        </p:txBody>
      </p:sp>
      <p:sp>
        <p:nvSpPr>
          <p:cNvPr id="4" name="Plakietka 3">
            <a:extLst>
              <a:ext uri="{FF2B5EF4-FFF2-40B4-BE49-F238E27FC236}">
                <a16:creationId xmlns:a16="http://schemas.microsoft.com/office/drawing/2014/main" id="{25AE6786-1873-4418-A0CC-A07F97FFC951}"/>
              </a:ext>
            </a:extLst>
          </p:cNvPr>
          <p:cNvSpPr/>
          <p:nvPr/>
        </p:nvSpPr>
        <p:spPr>
          <a:xfrm>
            <a:off x="6223400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wait</a:t>
            </a: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DB6B6416-C181-4EA6-8860-9F7915159760}"/>
              </a:ext>
            </a:extLst>
          </p:cNvPr>
          <p:cNvSpPr/>
          <p:nvPr/>
        </p:nvSpPr>
        <p:spPr>
          <a:xfrm>
            <a:off x="6223400" y="206084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is waiting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F74E846B-9D2E-4BDC-899B-235B70C449E9}"/>
              </a:ext>
            </a:extLst>
          </p:cNvPr>
          <p:cNvSpPr/>
          <p:nvPr/>
        </p:nvSpPr>
        <p:spPr>
          <a:xfrm>
            <a:off x="6206784" y="3164137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are waiting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7476796-8663-4AFD-8885-2060421E1BB9}"/>
              </a:ext>
            </a:extLst>
          </p:cNvPr>
          <p:cNvSpPr/>
          <p:nvPr/>
        </p:nvSpPr>
        <p:spPr>
          <a:xfrm>
            <a:off x="2869370" y="358498"/>
            <a:ext cx="2988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are waiting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68F1048-EF65-4556-B620-58E54B58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4">
            <a:extLst>
              <a:ext uri="{FF2B5EF4-FFF2-40B4-BE49-F238E27FC236}">
                <a16:creationId xmlns:a16="http://schemas.microsoft.com/office/drawing/2014/main" id="{6755E059-2560-43A3-842D-AF74F1BE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53" y="1612403"/>
            <a:ext cx="3707999" cy="484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64E035D-7953-4E7C-A8EC-D2C717CC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8DA8F24-8630-4AD6-8AC9-58000553D040}"/>
              </a:ext>
            </a:extLst>
          </p:cNvPr>
          <p:cNvSpPr/>
          <p:nvPr/>
        </p:nvSpPr>
        <p:spPr>
          <a:xfrm>
            <a:off x="2135560" y="404664"/>
            <a:ext cx="705678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I usually _</a:t>
            </a:r>
            <a:r>
              <a:rPr kumimoji="0" lang="es-ES" sz="4400" b="1" i="0" u="none" strike="noStrike" kern="1200" cap="none" spc="0" normalizeH="0" baseline="0" noProof="0" dirty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ea typeface="+mn-ea"/>
                <a:cs typeface="Arial" charset="0"/>
              </a:rPr>
              <a:t>____ my kite in the summer.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n-ea"/>
              <a:cs typeface="Arial" charset="0"/>
            </a:endParaRPr>
          </a:p>
        </p:txBody>
      </p:sp>
      <p:sp>
        <p:nvSpPr>
          <p:cNvPr id="4" name="Plakietka 3">
            <a:extLst>
              <a:ext uri="{FF2B5EF4-FFF2-40B4-BE49-F238E27FC236}">
                <a16:creationId xmlns:a16="http://schemas.microsoft.com/office/drawing/2014/main" id="{7B5E57FA-E5A1-44B8-9EE3-0ADC2C226436}"/>
              </a:ext>
            </a:extLst>
          </p:cNvPr>
          <p:cNvSpPr/>
          <p:nvPr/>
        </p:nvSpPr>
        <p:spPr>
          <a:xfrm>
            <a:off x="6223400" y="4293096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flies</a:t>
            </a: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0AA77479-FEDB-4204-BD18-7DB22983ED85}"/>
              </a:ext>
            </a:extLst>
          </p:cNvPr>
          <p:cNvSpPr/>
          <p:nvPr/>
        </p:nvSpPr>
        <p:spPr>
          <a:xfrm>
            <a:off x="6223400" y="314096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am flying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FB1237A6-CB1B-41D3-A66D-908D0280F02A}"/>
              </a:ext>
            </a:extLst>
          </p:cNvPr>
          <p:cNvSpPr/>
          <p:nvPr/>
        </p:nvSpPr>
        <p:spPr>
          <a:xfrm>
            <a:off x="6206784" y="1992717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fly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28002DE-895D-4EB3-B352-966F40543AA2}"/>
              </a:ext>
            </a:extLst>
          </p:cNvPr>
          <p:cNvSpPr/>
          <p:nvPr/>
        </p:nvSpPr>
        <p:spPr>
          <a:xfrm>
            <a:off x="4835860" y="387390"/>
            <a:ext cx="165618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fly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EB4570A-59F6-4A92-A6E7-5BB13D4E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5">
            <a:extLst>
              <a:ext uri="{FF2B5EF4-FFF2-40B4-BE49-F238E27FC236}">
                <a16:creationId xmlns:a16="http://schemas.microsoft.com/office/drawing/2014/main" id="{345A59A4-7FF3-4B48-B512-E9537488F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6" y="1868488"/>
            <a:ext cx="331787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D451E6C-F114-42E8-8902-85C3AF978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88963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8985305-F6E8-4B1C-8142-A214E923A4DE}"/>
              </a:ext>
            </a:extLst>
          </p:cNvPr>
          <p:cNvSpPr/>
          <p:nvPr/>
        </p:nvSpPr>
        <p:spPr>
          <a:xfrm>
            <a:off x="2135560" y="404664"/>
            <a:ext cx="798475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My family always _</a:t>
            </a:r>
            <a:r>
              <a:rPr kumimoji="0" lang="es-ES" sz="4400" b="1" i="0" u="none" strike="noStrike" kern="1200" cap="none" spc="0" normalizeH="0" baseline="0" noProof="0">
                <a:ln w="635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___</a:t>
            </a:r>
            <a:r>
              <a:rPr kumimoji="0" lang="es-ES" sz="4400" b="1" i="0" u="none" strike="noStrike" kern="1200" cap="none" spc="0" normalizeH="0" baseline="0" noProof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2E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_ dinner  togerther on Sundays.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2E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4" name="Plakietka 3">
            <a:extLst>
              <a:ext uri="{FF2B5EF4-FFF2-40B4-BE49-F238E27FC236}">
                <a16:creationId xmlns:a16="http://schemas.microsoft.com/office/drawing/2014/main" id="{CA6CA876-22B5-4E67-95AC-4B3F45AE71A6}"/>
              </a:ext>
            </a:extLst>
          </p:cNvPr>
          <p:cNvSpPr/>
          <p:nvPr/>
        </p:nvSpPr>
        <p:spPr>
          <a:xfrm>
            <a:off x="6223400" y="1988840"/>
            <a:ext cx="3691384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is having</a:t>
            </a:r>
          </a:p>
        </p:txBody>
      </p:sp>
      <p:sp>
        <p:nvSpPr>
          <p:cNvPr id="5" name="Plakietka 4">
            <a:extLst>
              <a:ext uri="{FF2B5EF4-FFF2-40B4-BE49-F238E27FC236}">
                <a16:creationId xmlns:a16="http://schemas.microsoft.com/office/drawing/2014/main" id="{7F1554CA-38D6-4AB1-93B9-1A8F1506F7D9}"/>
              </a:ext>
            </a:extLst>
          </p:cNvPr>
          <p:cNvSpPr/>
          <p:nvPr/>
        </p:nvSpPr>
        <p:spPr>
          <a:xfrm>
            <a:off x="6223400" y="3140968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haves</a:t>
            </a:r>
          </a:p>
        </p:txBody>
      </p:sp>
      <p:sp>
        <p:nvSpPr>
          <p:cNvPr id="6" name="Plakietka 5">
            <a:extLst>
              <a:ext uri="{FF2B5EF4-FFF2-40B4-BE49-F238E27FC236}">
                <a16:creationId xmlns:a16="http://schemas.microsoft.com/office/drawing/2014/main" id="{AB239ED6-A823-4BA6-BB2C-570AB79EC4A8}"/>
              </a:ext>
            </a:extLst>
          </p:cNvPr>
          <p:cNvSpPr/>
          <p:nvPr/>
        </p:nvSpPr>
        <p:spPr>
          <a:xfrm>
            <a:off x="6223400" y="4293096"/>
            <a:ext cx="3708000" cy="972000"/>
          </a:xfrm>
          <a:prstGeom prst="plaque">
            <a:avLst/>
          </a:prstGeom>
          <a:solidFill>
            <a:srgbClr val="B2E4FF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9E7A507-4E78-4068-A39A-64C26371F9D6}"/>
              </a:ext>
            </a:extLst>
          </p:cNvPr>
          <p:cNvSpPr/>
          <p:nvPr/>
        </p:nvSpPr>
        <p:spPr>
          <a:xfrm>
            <a:off x="6421216" y="267038"/>
            <a:ext cx="165618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err="1">
                <a:ln w="12700">
                  <a:solidFill>
                    <a:srgbClr val="B2E4FF"/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have</a:t>
            </a:r>
            <a:endParaRPr kumimoji="0" lang="pl-PL" sz="4400" b="1" i="0" u="none" strike="noStrike" kern="1200" cap="none" spc="0" normalizeH="0" baseline="0" noProof="0" dirty="0">
              <a:ln w="12700">
                <a:solidFill>
                  <a:srgbClr val="B2E4FF"/>
                </a:solidFill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EDEBFF9-B62F-4BFE-AA13-12CD8782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738813"/>
            <a:ext cx="11715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">
            <a:extLst>
              <a:ext uri="{FF2B5EF4-FFF2-40B4-BE49-F238E27FC236}">
                <a16:creationId xmlns:a16="http://schemas.microsoft.com/office/drawing/2014/main" id="{9C099DFC-C62B-4B16-8907-131A12EC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851025"/>
            <a:ext cx="3592514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4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5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29" y="581891"/>
            <a:ext cx="5564058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278A22D-E674-47CA-9258-09FD23B88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" y="103946"/>
            <a:ext cx="11912932" cy="6754054"/>
          </a:xfrm>
        </p:spPr>
      </p:pic>
      <p:pic>
        <p:nvPicPr>
          <p:cNvPr id="6" name="track-24ff5">
            <a:hlinkClick r:id="" action="ppaction://media"/>
            <a:extLst>
              <a:ext uri="{FF2B5EF4-FFF2-40B4-BE49-F238E27FC236}">
                <a16:creationId xmlns:a16="http://schemas.microsoft.com/office/drawing/2014/main" id="{587BF4E9-A3B6-4736-A630-0462E369D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6768" y="131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7EB1-82A0-421C-B83F-5C91D9D0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OpenSansBold"/>
              </a:rPr>
              <a:t>Choose a girl. Say and answer.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65E32881-10CD-44B8-ACEA-32094A457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7" y="1598009"/>
            <a:ext cx="11414277" cy="2873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AEA64B-1E09-4784-97D0-FAACB2B4150C}"/>
              </a:ext>
            </a:extLst>
          </p:cNvPr>
          <p:cNvSpPr txBox="1"/>
          <p:nvPr/>
        </p:nvSpPr>
        <p:spPr>
          <a:xfrm>
            <a:off x="173255" y="4664872"/>
            <a:ext cx="121246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+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She usually has a bowl of salad. She's having some rice right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=&gt; It's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590A-8090-4694-B5BE-A24E42E2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46" y="5424014"/>
            <a:ext cx="10977748" cy="1325563"/>
          </a:xfrm>
        </p:spPr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Now write sentences about the girls.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A0EA-4D67-4C50-BB11-8A585053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827" y="2181885"/>
            <a:ext cx="11191504" cy="1894815"/>
          </a:xfrm>
          <a:custGeom>
            <a:avLst/>
            <a:gdLst>
              <a:gd name="connsiteX0" fmla="*/ 0 w 11191504"/>
              <a:gd name="connsiteY0" fmla="*/ 0 h 2568245"/>
              <a:gd name="connsiteX1" fmla="*/ 477111 w 11191504"/>
              <a:gd name="connsiteY1" fmla="*/ 0 h 2568245"/>
              <a:gd name="connsiteX2" fmla="*/ 1066138 w 11191504"/>
              <a:gd name="connsiteY2" fmla="*/ 0 h 2568245"/>
              <a:gd name="connsiteX3" fmla="*/ 1431334 w 11191504"/>
              <a:gd name="connsiteY3" fmla="*/ 0 h 2568245"/>
              <a:gd name="connsiteX4" fmla="*/ 1684616 w 11191504"/>
              <a:gd name="connsiteY4" fmla="*/ 0 h 2568245"/>
              <a:gd name="connsiteX5" fmla="*/ 2049812 w 11191504"/>
              <a:gd name="connsiteY5" fmla="*/ 0 h 2568245"/>
              <a:gd name="connsiteX6" fmla="*/ 2303094 w 11191504"/>
              <a:gd name="connsiteY6" fmla="*/ 0 h 2568245"/>
              <a:gd name="connsiteX7" fmla="*/ 2892120 w 11191504"/>
              <a:gd name="connsiteY7" fmla="*/ 0 h 2568245"/>
              <a:gd name="connsiteX8" fmla="*/ 3257317 w 11191504"/>
              <a:gd name="connsiteY8" fmla="*/ 0 h 2568245"/>
              <a:gd name="connsiteX9" fmla="*/ 3510598 w 11191504"/>
              <a:gd name="connsiteY9" fmla="*/ 0 h 2568245"/>
              <a:gd name="connsiteX10" fmla="*/ 3987710 w 11191504"/>
              <a:gd name="connsiteY10" fmla="*/ 0 h 2568245"/>
              <a:gd name="connsiteX11" fmla="*/ 4240991 w 11191504"/>
              <a:gd name="connsiteY11" fmla="*/ 0 h 2568245"/>
              <a:gd name="connsiteX12" fmla="*/ 4830018 w 11191504"/>
              <a:gd name="connsiteY12" fmla="*/ 0 h 2568245"/>
              <a:gd name="connsiteX13" fmla="*/ 5083299 w 11191504"/>
              <a:gd name="connsiteY13" fmla="*/ 0 h 2568245"/>
              <a:gd name="connsiteX14" fmla="*/ 5448495 w 11191504"/>
              <a:gd name="connsiteY14" fmla="*/ 0 h 2568245"/>
              <a:gd name="connsiteX15" fmla="*/ 6261352 w 11191504"/>
              <a:gd name="connsiteY15" fmla="*/ 0 h 2568245"/>
              <a:gd name="connsiteX16" fmla="*/ 6738463 w 11191504"/>
              <a:gd name="connsiteY16" fmla="*/ 0 h 2568245"/>
              <a:gd name="connsiteX17" fmla="*/ 6991745 w 11191504"/>
              <a:gd name="connsiteY17" fmla="*/ 0 h 2568245"/>
              <a:gd name="connsiteX18" fmla="*/ 7804601 w 11191504"/>
              <a:gd name="connsiteY18" fmla="*/ 0 h 2568245"/>
              <a:gd name="connsiteX19" fmla="*/ 8505543 w 11191504"/>
              <a:gd name="connsiteY19" fmla="*/ 0 h 2568245"/>
              <a:gd name="connsiteX20" fmla="*/ 9318400 w 11191504"/>
              <a:gd name="connsiteY20" fmla="*/ 0 h 2568245"/>
              <a:gd name="connsiteX21" fmla="*/ 9683596 w 11191504"/>
              <a:gd name="connsiteY21" fmla="*/ 0 h 2568245"/>
              <a:gd name="connsiteX22" fmla="*/ 10048793 w 11191504"/>
              <a:gd name="connsiteY22" fmla="*/ 0 h 2568245"/>
              <a:gd name="connsiteX23" fmla="*/ 10525904 w 11191504"/>
              <a:gd name="connsiteY23" fmla="*/ 0 h 2568245"/>
              <a:gd name="connsiteX24" fmla="*/ 11191504 w 11191504"/>
              <a:gd name="connsiteY24" fmla="*/ 0 h 2568245"/>
              <a:gd name="connsiteX25" fmla="*/ 11191504 w 11191504"/>
              <a:gd name="connsiteY25" fmla="*/ 436602 h 2568245"/>
              <a:gd name="connsiteX26" fmla="*/ 11191504 w 11191504"/>
              <a:gd name="connsiteY26" fmla="*/ 924568 h 2568245"/>
              <a:gd name="connsiteX27" fmla="*/ 11191504 w 11191504"/>
              <a:gd name="connsiteY27" fmla="*/ 1386852 h 2568245"/>
              <a:gd name="connsiteX28" fmla="*/ 11191504 w 11191504"/>
              <a:gd name="connsiteY28" fmla="*/ 1849136 h 2568245"/>
              <a:gd name="connsiteX29" fmla="*/ 11191504 w 11191504"/>
              <a:gd name="connsiteY29" fmla="*/ 2568245 h 2568245"/>
              <a:gd name="connsiteX30" fmla="*/ 10938223 w 11191504"/>
              <a:gd name="connsiteY30" fmla="*/ 2568245 h 2568245"/>
              <a:gd name="connsiteX31" fmla="*/ 10349196 w 11191504"/>
              <a:gd name="connsiteY31" fmla="*/ 2568245 h 2568245"/>
              <a:gd name="connsiteX32" fmla="*/ 9984000 w 11191504"/>
              <a:gd name="connsiteY32" fmla="*/ 2568245 h 2568245"/>
              <a:gd name="connsiteX33" fmla="*/ 9730718 w 11191504"/>
              <a:gd name="connsiteY33" fmla="*/ 2568245 h 2568245"/>
              <a:gd name="connsiteX34" fmla="*/ 9477437 w 11191504"/>
              <a:gd name="connsiteY34" fmla="*/ 2568245 h 2568245"/>
              <a:gd name="connsiteX35" fmla="*/ 8776495 w 11191504"/>
              <a:gd name="connsiteY35" fmla="*/ 2568245 h 2568245"/>
              <a:gd name="connsiteX36" fmla="*/ 8075554 w 11191504"/>
              <a:gd name="connsiteY36" fmla="*/ 2568245 h 2568245"/>
              <a:gd name="connsiteX37" fmla="*/ 7262697 w 11191504"/>
              <a:gd name="connsiteY37" fmla="*/ 2568245 h 2568245"/>
              <a:gd name="connsiteX38" fmla="*/ 6449840 w 11191504"/>
              <a:gd name="connsiteY38" fmla="*/ 2568245 h 2568245"/>
              <a:gd name="connsiteX39" fmla="*/ 6196559 w 11191504"/>
              <a:gd name="connsiteY39" fmla="*/ 2568245 h 2568245"/>
              <a:gd name="connsiteX40" fmla="*/ 5943278 w 11191504"/>
              <a:gd name="connsiteY40" fmla="*/ 2568245 h 2568245"/>
              <a:gd name="connsiteX41" fmla="*/ 5466166 w 11191504"/>
              <a:gd name="connsiteY41" fmla="*/ 2568245 h 2568245"/>
              <a:gd name="connsiteX42" fmla="*/ 4989055 w 11191504"/>
              <a:gd name="connsiteY42" fmla="*/ 2568245 h 2568245"/>
              <a:gd name="connsiteX43" fmla="*/ 4176198 w 11191504"/>
              <a:gd name="connsiteY43" fmla="*/ 2568245 h 2568245"/>
              <a:gd name="connsiteX44" fmla="*/ 3922917 w 11191504"/>
              <a:gd name="connsiteY44" fmla="*/ 2568245 h 2568245"/>
              <a:gd name="connsiteX45" fmla="*/ 3333890 w 11191504"/>
              <a:gd name="connsiteY45" fmla="*/ 2568245 h 2568245"/>
              <a:gd name="connsiteX46" fmla="*/ 2856779 w 11191504"/>
              <a:gd name="connsiteY46" fmla="*/ 2568245 h 2568245"/>
              <a:gd name="connsiteX47" fmla="*/ 2267752 w 11191504"/>
              <a:gd name="connsiteY47" fmla="*/ 2568245 h 2568245"/>
              <a:gd name="connsiteX48" fmla="*/ 1454896 w 11191504"/>
              <a:gd name="connsiteY48" fmla="*/ 2568245 h 2568245"/>
              <a:gd name="connsiteX49" fmla="*/ 977784 w 11191504"/>
              <a:gd name="connsiteY49" fmla="*/ 2568245 h 2568245"/>
              <a:gd name="connsiteX50" fmla="*/ 0 w 11191504"/>
              <a:gd name="connsiteY50" fmla="*/ 2568245 h 2568245"/>
              <a:gd name="connsiteX51" fmla="*/ 0 w 11191504"/>
              <a:gd name="connsiteY51" fmla="*/ 2028914 h 2568245"/>
              <a:gd name="connsiteX52" fmla="*/ 0 w 11191504"/>
              <a:gd name="connsiteY52" fmla="*/ 1540947 h 2568245"/>
              <a:gd name="connsiteX53" fmla="*/ 0 w 11191504"/>
              <a:gd name="connsiteY53" fmla="*/ 1027298 h 2568245"/>
              <a:gd name="connsiteX54" fmla="*/ 0 w 11191504"/>
              <a:gd name="connsiteY54" fmla="*/ 513649 h 2568245"/>
              <a:gd name="connsiteX55" fmla="*/ 0 w 11191504"/>
              <a:gd name="connsiteY55" fmla="*/ 0 h 256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191504" h="2568245" fill="none" extrusionOk="0">
                <a:moveTo>
                  <a:pt x="0" y="0"/>
                </a:moveTo>
                <a:cubicBezTo>
                  <a:pt x="202672" y="-33872"/>
                  <a:pt x="354856" y="6373"/>
                  <a:pt x="477111" y="0"/>
                </a:cubicBezTo>
                <a:cubicBezTo>
                  <a:pt x="599366" y="-6373"/>
                  <a:pt x="774219" y="7049"/>
                  <a:pt x="1066138" y="0"/>
                </a:cubicBezTo>
                <a:cubicBezTo>
                  <a:pt x="1358057" y="-7049"/>
                  <a:pt x="1331870" y="9091"/>
                  <a:pt x="1431334" y="0"/>
                </a:cubicBezTo>
                <a:cubicBezTo>
                  <a:pt x="1530798" y="-9091"/>
                  <a:pt x="1630892" y="25829"/>
                  <a:pt x="1684616" y="0"/>
                </a:cubicBezTo>
                <a:cubicBezTo>
                  <a:pt x="1738340" y="-25829"/>
                  <a:pt x="1876089" y="33547"/>
                  <a:pt x="2049812" y="0"/>
                </a:cubicBezTo>
                <a:cubicBezTo>
                  <a:pt x="2223535" y="-33547"/>
                  <a:pt x="2190090" y="9175"/>
                  <a:pt x="2303094" y="0"/>
                </a:cubicBezTo>
                <a:cubicBezTo>
                  <a:pt x="2416098" y="-9175"/>
                  <a:pt x="2752441" y="39361"/>
                  <a:pt x="2892120" y="0"/>
                </a:cubicBezTo>
                <a:cubicBezTo>
                  <a:pt x="3031799" y="-39361"/>
                  <a:pt x="3119566" y="28174"/>
                  <a:pt x="3257317" y="0"/>
                </a:cubicBezTo>
                <a:cubicBezTo>
                  <a:pt x="3395068" y="-28174"/>
                  <a:pt x="3446797" y="20780"/>
                  <a:pt x="3510598" y="0"/>
                </a:cubicBezTo>
                <a:cubicBezTo>
                  <a:pt x="3574399" y="-20780"/>
                  <a:pt x="3809405" y="35762"/>
                  <a:pt x="3987710" y="0"/>
                </a:cubicBezTo>
                <a:cubicBezTo>
                  <a:pt x="4166015" y="-35762"/>
                  <a:pt x="4148102" y="24655"/>
                  <a:pt x="4240991" y="0"/>
                </a:cubicBezTo>
                <a:cubicBezTo>
                  <a:pt x="4333880" y="-24655"/>
                  <a:pt x="4648913" y="42841"/>
                  <a:pt x="4830018" y="0"/>
                </a:cubicBezTo>
                <a:cubicBezTo>
                  <a:pt x="5011123" y="-42841"/>
                  <a:pt x="5002501" y="13399"/>
                  <a:pt x="5083299" y="0"/>
                </a:cubicBezTo>
                <a:cubicBezTo>
                  <a:pt x="5164097" y="-13399"/>
                  <a:pt x="5292009" y="22813"/>
                  <a:pt x="5448495" y="0"/>
                </a:cubicBezTo>
                <a:cubicBezTo>
                  <a:pt x="5604981" y="-22813"/>
                  <a:pt x="5980115" y="90208"/>
                  <a:pt x="6261352" y="0"/>
                </a:cubicBezTo>
                <a:cubicBezTo>
                  <a:pt x="6542589" y="-90208"/>
                  <a:pt x="6540713" y="31465"/>
                  <a:pt x="6738463" y="0"/>
                </a:cubicBezTo>
                <a:cubicBezTo>
                  <a:pt x="6936213" y="-31465"/>
                  <a:pt x="6916538" y="3610"/>
                  <a:pt x="6991745" y="0"/>
                </a:cubicBezTo>
                <a:cubicBezTo>
                  <a:pt x="7066952" y="-3610"/>
                  <a:pt x="7542338" y="90561"/>
                  <a:pt x="7804601" y="0"/>
                </a:cubicBezTo>
                <a:cubicBezTo>
                  <a:pt x="8066864" y="-90561"/>
                  <a:pt x="8267065" y="44973"/>
                  <a:pt x="8505543" y="0"/>
                </a:cubicBezTo>
                <a:cubicBezTo>
                  <a:pt x="8744021" y="-44973"/>
                  <a:pt x="9128281" y="60587"/>
                  <a:pt x="9318400" y="0"/>
                </a:cubicBezTo>
                <a:cubicBezTo>
                  <a:pt x="9508519" y="-60587"/>
                  <a:pt x="9588220" y="8024"/>
                  <a:pt x="9683596" y="0"/>
                </a:cubicBezTo>
                <a:cubicBezTo>
                  <a:pt x="9778972" y="-8024"/>
                  <a:pt x="9876116" y="11095"/>
                  <a:pt x="10048793" y="0"/>
                </a:cubicBezTo>
                <a:cubicBezTo>
                  <a:pt x="10221470" y="-11095"/>
                  <a:pt x="10326031" y="19601"/>
                  <a:pt x="10525904" y="0"/>
                </a:cubicBezTo>
                <a:cubicBezTo>
                  <a:pt x="10725777" y="-19601"/>
                  <a:pt x="10977771" y="76520"/>
                  <a:pt x="11191504" y="0"/>
                </a:cubicBezTo>
                <a:cubicBezTo>
                  <a:pt x="11240921" y="216674"/>
                  <a:pt x="11148651" y="242651"/>
                  <a:pt x="11191504" y="436602"/>
                </a:cubicBezTo>
                <a:cubicBezTo>
                  <a:pt x="11234357" y="630553"/>
                  <a:pt x="11168811" y="818334"/>
                  <a:pt x="11191504" y="924568"/>
                </a:cubicBezTo>
                <a:cubicBezTo>
                  <a:pt x="11214197" y="1030802"/>
                  <a:pt x="11147212" y="1240577"/>
                  <a:pt x="11191504" y="1386852"/>
                </a:cubicBezTo>
                <a:cubicBezTo>
                  <a:pt x="11235796" y="1533127"/>
                  <a:pt x="11168576" y="1736677"/>
                  <a:pt x="11191504" y="1849136"/>
                </a:cubicBezTo>
                <a:cubicBezTo>
                  <a:pt x="11214432" y="1961595"/>
                  <a:pt x="11153677" y="2242501"/>
                  <a:pt x="11191504" y="2568245"/>
                </a:cubicBezTo>
                <a:cubicBezTo>
                  <a:pt x="11112673" y="2592018"/>
                  <a:pt x="10989429" y="2565519"/>
                  <a:pt x="10938223" y="2568245"/>
                </a:cubicBezTo>
                <a:cubicBezTo>
                  <a:pt x="10887017" y="2570971"/>
                  <a:pt x="10534581" y="2522689"/>
                  <a:pt x="10349196" y="2568245"/>
                </a:cubicBezTo>
                <a:cubicBezTo>
                  <a:pt x="10163811" y="2613801"/>
                  <a:pt x="10161118" y="2544581"/>
                  <a:pt x="9984000" y="2568245"/>
                </a:cubicBezTo>
                <a:cubicBezTo>
                  <a:pt x="9806882" y="2591909"/>
                  <a:pt x="9812592" y="2553659"/>
                  <a:pt x="9730718" y="2568245"/>
                </a:cubicBezTo>
                <a:cubicBezTo>
                  <a:pt x="9648844" y="2582831"/>
                  <a:pt x="9601974" y="2546631"/>
                  <a:pt x="9477437" y="2568245"/>
                </a:cubicBezTo>
                <a:cubicBezTo>
                  <a:pt x="9352900" y="2589859"/>
                  <a:pt x="8922794" y="2567886"/>
                  <a:pt x="8776495" y="2568245"/>
                </a:cubicBezTo>
                <a:cubicBezTo>
                  <a:pt x="8630196" y="2568604"/>
                  <a:pt x="8390755" y="2525009"/>
                  <a:pt x="8075554" y="2568245"/>
                </a:cubicBezTo>
                <a:cubicBezTo>
                  <a:pt x="7760353" y="2611481"/>
                  <a:pt x="7427339" y="2522269"/>
                  <a:pt x="7262697" y="2568245"/>
                </a:cubicBezTo>
                <a:cubicBezTo>
                  <a:pt x="7098055" y="2614221"/>
                  <a:pt x="6727687" y="2523465"/>
                  <a:pt x="6449840" y="2568245"/>
                </a:cubicBezTo>
                <a:cubicBezTo>
                  <a:pt x="6171993" y="2613025"/>
                  <a:pt x="6257833" y="2551623"/>
                  <a:pt x="6196559" y="2568245"/>
                </a:cubicBezTo>
                <a:cubicBezTo>
                  <a:pt x="6135285" y="2584867"/>
                  <a:pt x="6031736" y="2545229"/>
                  <a:pt x="5943278" y="2568245"/>
                </a:cubicBezTo>
                <a:cubicBezTo>
                  <a:pt x="5854820" y="2591261"/>
                  <a:pt x="5576433" y="2512327"/>
                  <a:pt x="5466166" y="2568245"/>
                </a:cubicBezTo>
                <a:cubicBezTo>
                  <a:pt x="5355899" y="2624163"/>
                  <a:pt x="5174645" y="2529506"/>
                  <a:pt x="4989055" y="2568245"/>
                </a:cubicBezTo>
                <a:cubicBezTo>
                  <a:pt x="4803465" y="2606984"/>
                  <a:pt x="4572203" y="2560675"/>
                  <a:pt x="4176198" y="2568245"/>
                </a:cubicBezTo>
                <a:cubicBezTo>
                  <a:pt x="3780193" y="2575815"/>
                  <a:pt x="4008120" y="2538832"/>
                  <a:pt x="3922917" y="2568245"/>
                </a:cubicBezTo>
                <a:cubicBezTo>
                  <a:pt x="3837714" y="2597658"/>
                  <a:pt x="3599325" y="2499730"/>
                  <a:pt x="3333890" y="2568245"/>
                </a:cubicBezTo>
                <a:cubicBezTo>
                  <a:pt x="3068455" y="2636760"/>
                  <a:pt x="3074698" y="2530518"/>
                  <a:pt x="2856779" y="2568245"/>
                </a:cubicBezTo>
                <a:cubicBezTo>
                  <a:pt x="2638860" y="2605972"/>
                  <a:pt x="2495075" y="2517038"/>
                  <a:pt x="2267752" y="2568245"/>
                </a:cubicBezTo>
                <a:cubicBezTo>
                  <a:pt x="2040429" y="2619452"/>
                  <a:pt x="1698074" y="2501591"/>
                  <a:pt x="1454896" y="2568245"/>
                </a:cubicBezTo>
                <a:cubicBezTo>
                  <a:pt x="1211718" y="2634899"/>
                  <a:pt x="1179602" y="2535980"/>
                  <a:pt x="977784" y="2568245"/>
                </a:cubicBezTo>
                <a:cubicBezTo>
                  <a:pt x="775966" y="2600510"/>
                  <a:pt x="238517" y="2480968"/>
                  <a:pt x="0" y="2568245"/>
                </a:cubicBezTo>
                <a:cubicBezTo>
                  <a:pt x="-62006" y="2375507"/>
                  <a:pt x="14047" y="2279030"/>
                  <a:pt x="0" y="2028914"/>
                </a:cubicBezTo>
                <a:cubicBezTo>
                  <a:pt x="-14047" y="1778798"/>
                  <a:pt x="10816" y="1652024"/>
                  <a:pt x="0" y="1540947"/>
                </a:cubicBezTo>
                <a:cubicBezTo>
                  <a:pt x="-10816" y="1429870"/>
                  <a:pt x="30675" y="1270688"/>
                  <a:pt x="0" y="1027298"/>
                </a:cubicBezTo>
                <a:cubicBezTo>
                  <a:pt x="-30675" y="783908"/>
                  <a:pt x="42486" y="621312"/>
                  <a:pt x="0" y="513649"/>
                </a:cubicBezTo>
                <a:cubicBezTo>
                  <a:pt x="-42486" y="405986"/>
                  <a:pt x="18867" y="161876"/>
                  <a:pt x="0" y="0"/>
                </a:cubicBezTo>
                <a:close/>
              </a:path>
              <a:path w="11191504" h="2568245" stroke="0" extrusionOk="0">
                <a:moveTo>
                  <a:pt x="0" y="0"/>
                </a:moveTo>
                <a:cubicBezTo>
                  <a:pt x="290024" y="-65040"/>
                  <a:pt x="490590" y="50211"/>
                  <a:pt x="812857" y="0"/>
                </a:cubicBezTo>
                <a:cubicBezTo>
                  <a:pt x="1135124" y="-50211"/>
                  <a:pt x="1103661" y="49764"/>
                  <a:pt x="1289968" y="0"/>
                </a:cubicBezTo>
                <a:cubicBezTo>
                  <a:pt x="1476275" y="-49764"/>
                  <a:pt x="1661290" y="14748"/>
                  <a:pt x="1767080" y="0"/>
                </a:cubicBezTo>
                <a:cubicBezTo>
                  <a:pt x="1872870" y="-14748"/>
                  <a:pt x="1968286" y="30476"/>
                  <a:pt x="2132276" y="0"/>
                </a:cubicBezTo>
                <a:cubicBezTo>
                  <a:pt x="2296266" y="-30476"/>
                  <a:pt x="2410478" y="29401"/>
                  <a:pt x="2497472" y="0"/>
                </a:cubicBezTo>
                <a:cubicBezTo>
                  <a:pt x="2584466" y="-29401"/>
                  <a:pt x="2886511" y="30143"/>
                  <a:pt x="3198414" y="0"/>
                </a:cubicBezTo>
                <a:cubicBezTo>
                  <a:pt x="3510317" y="-30143"/>
                  <a:pt x="3337399" y="17170"/>
                  <a:pt x="3451695" y="0"/>
                </a:cubicBezTo>
                <a:cubicBezTo>
                  <a:pt x="3565991" y="-17170"/>
                  <a:pt x="3623284" y="23862"/>
                  <a:pt x="3704977" y="0"/>
                </a:cubicBezTo>
                <a:cubicBezTo>
                  <a:pt x="3786670" y="-23862"/>
                  <a:pt x="3999920" y="52501"/>
                  <a:pt x="4294003" y="0"/>
                </a:cubicBezTo>
                <a:cubicBezTo>
                  <a:pt x="4588086" y="-52501"/>
                  <a:pt x="4645402" y="26601"/>
                  <a:pt x="4994945" y="0"/>
                </a:cubicBezTo>
                <a:cubicBezTo>
                  <a:pt x="5344488" y="-26601"/>
                  <a:pt x="5188156" y="14559"/>
                  <a:pt x="5248226" y="0"/>
                </a:cubicBezTo>
                <a:cubicBezTo>
                  <a:pt x="5308296" y="-14559"/>
                  <a:pt x="5897477" y="85873"/>
                  <a:pt x="6061083" y="0"/>
                </a:cubicBezTo>
                <a:cubicBezTo>
                  <a:pt x="6224689" y="-85873"/>
                  <a:pt x="6611880" y="22332"/>
                  <a:pt x="6762025" y="0"/>
                </a:cubicBezTo>
                <a:cubicBezTo>
                  <a:pt x="6912170" y="-22332"/>
                  <a:pt x="6970363" y="32793"/>
                  <a:pt x="7127221" y="0"/>
                </a:cubicBezTo>
                <a:cubicBezTo>
                  <a:pt x="7284079" y="-32793"/>
                  <a:pt x="7276588" y="4289"/>
                  <a:pt x="7380502" y="0"/>
                </a:cubicBezTo>
                <a:cubicBezTo>
                  <a:pt x="7484416" y="-4289"/>
                  <a:pt x="7738377" y="56028"/>
                  <a:pt x="7969529" y="0"/>
                </a:cubicBezTo>
                <a:cubicBezTo>
                  <a:pt x="8200681" y="-56028"/>
                  <a:pt x="8464501" y="71784"/>
                  <a:pt x="8670470" y="0"/>
                </a:cubicBezTo>
                <a:cubicBezTo>
                  <a:pt x="8876439" y="-71784"/>
                  <a:pt x="8869886" y="42992"/>
                  <a:pt x="9035667" y="0"/>
                </a:cubicBezTo>
                <a:cubicBezTo>
                  <a:pt x="9201448" y="-42992"/>
                  <a:pt x="9537072" y="29459"/>
                  <a:pt x="9736608" y="0"/>
                </a:cubicBezTo>
                <a:cubicBezTo>
                  <a:pt x="9936144" y="-29459"/>
                  <a:pt x="9885460" y="7685"/>
                  <a:pt x="9989890" y="0"/>
                </a:cubicBezTo>
                <a:cubicBezTo>
                  <a:pt x="10094320" y="-7685"/>
                  <a:pt x="10329676" y="41637"/>
                  <a:pt x="10467001" y="0"/>
                </a:cubicBezTo>
                <a:cubicBezTo>
                  <a:pt x="10604326" y="-41637"/>
                  <a:pt x="11022430" y="76350"/>
                  <a:pt x="11191504" y="0"/>
                </a:cubicBezTo>
                <a:cubicBezTo>
                  <a:pt x="11197233" y="149802"/>
                  <a:pt x="11157379" y="373560"/>
                  <a:pt x="11191504" y="513649"/>
                </a:cubicBezTo>
                <a:cubicBezTo>
                  <a:pt x="11225629" y="653738"/>
                  <a:pt x="11165852" y="793734"/>
                  <a:pt x="11191504" y="950251"/>
                </a:cubicBezTo>
                <a:cubicBezTo>
                  <a:pt x="11217156" y="1106768"/>
                  <a:pt x="11140155" y="1358062"/>
                  <a:pt x="11191504" y="1515265"/>
                </a:cubicBezTo>
                <a:cubicBezTo>
                  <a:pt x="11242853" y="1672468"/>
                  <a:pt x="11133846" y="1932295"/>
                  <a:pt x="11191504" y="2080278"/>
                </a:cubicBezTo>
                <a:cubicBezTo>
                  <a:pt x="11249162" y="2228261"/>
                  <a:pt x="11184820" y="2360995"/>
                  <a:pt x="11191504" y="2568245"/>
                </a:cubicBezTo>
                <a:cubicBezTo>
                  <a:pt x="11127848" y="2595735"/>
                  <a:pt x="11006088" y="2557531"/>
                  <a:pt x="10938223" y="2568245"/>
                </a:cubicBezTo>
                <a:cubicBezTo>
                  <a:pt x="10870358" y="2578959"/>
                  <a:pt x="10729405" y="2556750"/>
                  <a:pt x="10573026" y="2568245"/>
                </a:cubicBezTo>
                <a:cubicBezTo>
                  <a:pt x="10416647" y="2579740"/>
                  <a:pt x="10437439" y="2560102"/>
                  <a:pt x="10319745" y="2568245"/>
                </a:cubicBezTo>
                <a:cubicBezTo>
                  <a:pt x="10202051" y="2576388"/>
                  <a:pt x="10021289" y="2521920"/>
                  <a:pt x="9842633" y="2568245"/>
                </a:cubicBezTo>
                <a:cubicBezTo>
                  <a:pt x="9663977" y="2614570"/>
                  <a:pt x="9598311" y="2550679"/>
                  <a:pt x="9477437" y="2568245"/>
                </a:cubicBezTo>
                <a:cubicBezTo>
                  <a:pt x="9356563" y="2585811"/>
                  <a:pt x="9284300" y="2563607"/>
                  <a:pt x="9224155" y="2568245"/>
                </a:cubicBezTo>
                <a:cubicBezTo>
                  <a:pt x="9164010" y="2572883"/>
                  <a:pt x="8930921" y="2541528"/>
                  <a:pt x="8747044" y="2568245"/>
                </a:cubicBezTo>
                <a:cubicBezTo>
                  <a:pt x="8563167" y="2594962"/>
                  <a:pt x="8140702" y="2531649"/>
                  <a:pt x="7934187" y="2568245"/>
                </a:cubicBezTo>
                <a:cubicBezTo>
                  <a:pt x="7727672" y="2604841"/>
                  <a:pt x="7502844" y="2559570"/>
                  <a:pt x="7233246" y="2568245"/>
                </a:cubicBezTo>
                <a:cubicBezTo>
                  <a:pt x="6963648" y="2576920"/>
                  <a:pt x="7099837" y="2550164"/>
                  <a:pt x="6979964" y="2568245"/>
                </a:cubicBezTo>
                <a:cubicBezTo>
                  <a:pt x="6860091" y="2586326"/>
                  <a:pt x="6741845" y="2561133"/>
                  <a:pt x="6614768" y="2568245"/>
                </a:cubicBezTo>
                <a:cubicBezTo>
                  <a:pt x="6487691" y="2575357"/>
                  <a:pt x="6205793" y="2518501"/>
                  <a:pt x="6025741" y="2568245"/>
                </a:cubicBezTo>
                <a:cubicBezTo>
                  <a:pt x="5845689" y="2617989"/>
                  <a:pt x="5693654" y="2543615"/>
                  <a:pt x="5436715" y="2568245"/>
                </a:cubicBezTo>
                <a:cubicBezTo>
                  <a:pt x="5179776" y="2592875"/>
                  <a:pt x="5184617" y="2554476"/>
                  <a:pt x="4959603" y="2568245"/>
                </a:cubicBezTo>
                <a:cubicBezTo>
                  <a:pt x="4734589" y="2582014"/>
                  <a:pt x="4599490" y="2565206"/>
                  <a:pt x="4258662" y="2568245"/>
                </a:cubicBezTo>
                <a:cubicBezTo>
                  <a:pt x="3917834" y="2571284"/>
                  <a:pt x="4117390" y="2567814"/>
                  <a:pt x="4005380" y="2568245"/>
                </a:cubicBezTo>
                <a:cubicBezTo>
                  <a:pt x="3893370" y="2568676"/>
                  <a:pt x="3858278" y="2563909"/>
                  <a:pt x="3752099" y="2568245"/>
                </a:cubicBezTo>
                <a:cubicBezTo>
                  <a:pt x="3645920" y="2572581"/>
                  <a:pt x="3560064" y="2563230"/>
                  <a:pt x="3498818" y="2568245"/>
                </a:cubicBezTo>
                <a:cubicBezTo>
                  <a:pt x="3437572" y="2573260"/>
                  <a:pt x="2972728" y="2549052"/>
                  <a:pt x="2797876" y="2568245"/>
                </a:cubicBezTo>
                <a:cubicBezTo>
                  <a:pt x="2623024" y="2587438"/>
                  <a:pt x="2391419" y="2530699"/>
                  <a:pt x="2208849" y="2568245"/>
                </a:cubicBezTo>
                <a:cubicBezTo>
                  <a:pt x="2026279" y="2605791"/>
                  <a:pt x="1927133" y="2562931"/>
                  <a:pt x="1843653" y="2568245"/>
                </a:cubicBezTo>
                <a:cubicBezTo>
                  <a:pt x="1760173" y="2573559"/>
                  <a:pt x="1707323" y="2539495"/>
                  <a:pt x="1590372" y="2568245"/>
                </a:cubicBezTo>
                <a:cubicBezTo>
                  <a:pt x="1473421" y="2596995"/>
                  <a:pt x="1244761" y="2546914"/>
                  <a:pt x="1113260" y="2568245"/>
                </a:cubicBezTo>
                <a:cubicBezTo>
                  <a:pt x="981759" y="2589576"/>
                  <a:pt x="900792" y="2566002"/>
                  <a:pt x="748064" y="2568245"/>
                </a:cubicBezTo>
                <a:cubicBezTo>
                  <a:pt x="595336" y="2570488"/>
                  <a:pt x="314546" y="2491572"/>
                  <a:pt x="0" y="2568245"/>
                </a:cubicBezTo>
                <a:cubicBezTo>
                  <a:pt x="-28202" y="2357408"/>
                  <a:pt x="16296" y="2279732"/>
                  <a:pt x="0" y="2028914"/>
                </a:cubicBezTo>
                <a:cubicBezTo>
                  <a:pt x="-16296" y="1778096"/>
                  <a:pt x="5333" y="1780153"/>
                  <a:pt x="0" y="1566629"/>
                </a:cubicBezTo>
                <a:cubicBezTo>
                  <a:pt x="-5333" y="1353105"/>
                  <a:pt x="28222" y="1234135"/>
                  <a:pt x="0" y="1052980"/>
                </a:cubicBezTo>
                <a:cubicBezTo>
                  <a:pt x="-28222" y="871825"/>
                  <a:pt x="45329" y="668942"/>
                  <a:pt x="0" y="487967"/>
                </a:cubicBezTo>
                <a:cubicBezTo>
                  <a:pt x="-45329" y="306992"/>
                  <a:pt x="36717" y="16448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69419391">
                  <a:custGeom>
                    <a:avLst/>
                    <a:gdLst>
                      <a:gd name="connsiteX0" fmla="*/ 0 w 11191504"/>
                      <a:gd name="connsiteY0" fmla="*/ 0 h 1894815"/>
                      <a:gd name="connsiteX1" fmla="*/ 477111 w 11191504"/>
                      <a:gd name="connsiteY1" fmla="*/ 0 h 1894815"/>
                      <a:gd name="connsiteX2" fmla="*/ 1066138 w 11191504"/>
                      <a:gd name="connsiteY2" fmla="*/ 0 h 1894815"/>
                      <a:gd name="connsiteX3" fmla="*/ 1431334 w 11191504"/>
                      <a:gd name="connsiteY3" fmla="*/ 0 h 1894815"/>
                      <a:gd name="connsiteX4" fmla="*/ 1684616 w 11191504"/>
                      <a:gd name="connsiteY4" fmla="*/ 0 h 1894815"/>
                      <a:gd name="connsiteX5" fmla="*/ 2049812 w 11191504"/>
                      <a:gd name="connsiteY5" fmla="*/ 0 h 1894815"/>
                      <a:gd name="connsiteX6" fmla="*/ 2303094 w 11191504"/>
                      <a:gd name="connsiteY6" fmla="*/ 0 h 1894815"/>
                      <a:gd name="connsiteX7" fmla="*/ 2892120 w 11191504"/>
                      <a:gd name="connsiteY7" fmla="*/ 0 h 1894815"/>
                      <a:gd name="connsiteX8" fmla="*/ 3257317 w 11191504"/>
                      <a:gd name="connsiteY8" fmla="*/ 0 h 1894815"/>
                      <a:gd name="connsiteX9" fmla="*/ 3510598 w 11191504"/>
                      <a:gd name="connsiteY9" fmla="*/ 0 h 1894815"/>
                      <a:gd name="connsiteX10" fmla="*/ 3987710 w 11191504"/>
                      <a:gd name="connsiteY10" fmla="*/ 0 h 1894815"/>
                      <a:gd name="connsiteX11" fmla="*/ 4240991 w 11191504"/>
                      <a:gd name="connsiteY11" fmla="*/ 0 h 1894815"/>
                      <a:gd name="connsiteX12" fmla="*/ 4830018 w 11191504"/>
                      <a:gd name="connsiteY12" fmla="*/ 0 h 1894815"/>
                      <a:gd name="connsiteX13" fmla="*/ 5083299 w 11191504"/>
                      <a:gd name="connsiteY13" fmla="*/ 0 h 1894815"/>
                      <a:gd name="connsiteX14" fmla="*/ 5448495 w 11191504"/>
                      <a:gd name="connsiteY14" fmla="*/ 0 h 1894815"/>
                      <a:gd name="connsiteX15" fmla="*/ 6261352 w 11191504"/>
                      <a:gd name="connsiteY15" fmla="*/ 0 h 1894815"/>
                      <a:gd name="connsiteX16" fmla="*/ 6738463 w 11191504"/>
                      <a:gd name="connsiteY16" fmla="*/ 0 h 1894815"/>
                      <a:gd name="connsiteX17" fmla="*/ 6991745 w 11191504"/>
                      <a:gd name="connsiteY17" fmla="*/ 0 h 1894815"/>
                      <a:gd name="connsiteX18" fmla="*/ 7804601 w 11191504"/>
                      <a:gd name="connsiteY18" fmla="*/ 0 h 1894815"/>
                      <a:gd name="connsiteX19" fmla="*/ 8505543 w 11191504"/>
                      <a:gd name="connsiteY19" fmla="*/ 0 h 1894815"/>
                      <a:gd name="connsiteX20" fmla="*/ 9318400 w 11191504"/>
                      <a:gd name="connsiteY20" fmla="*/ 0 h 1894815"/>
                      <a:gd name="connsiteX21" fmla="*/ 9683596 w 11191504"/>
                      <a:gd name="connsiteY21" fmla="*/ 0 h 1894815"/>
                      <a:gd name="connsiteX22" fmla="*/ 10048793 w 11191504"/>
                      <a:gd name="connsiteY22" fmla="*/ 0 h 1894815"/>
                      <a:gd name="connsiteX23" fmla="*/ 10525904 w 11191504"/>
                      <a:gd name="connsiteY23" fmla="*/ 0 h 1894815"/>
                      <a:gd name="connsiteX24" fmla="*/ 11191504 w 11191504"/>
                      <a:gd name="connsiteY24" fmla="*/ 0 h 1894815"/>
                      <a:gd name="connsiteX25" fmla="*/ 11191504 w 11191504"/>
                      <a:gd name="connsiteY25" fmla="*/ 322118 h 1894815"/>
                      <a:gd name="connsiteX26" fmla="*/ 11191504 w 11191504"/>
                      <a:gd name="connsiteY26" fmla="*/ 682133 h 1894815"/>
                      <a:gd name="connsiteX27" fmla="*/ 11191504 w 11191504"/>
                      <a:gd name="connsiteY27" fmla="*/ 1023199 h 1894815"/>
                      <a:gd name="connsiteX28" fmla="*/ 11191504 w 11191504"/>
                      <a:gd name="connsiteY28" fmla="*/ 1364266 h 1894815"/>
                      <a:gd name="connsiteX29" fmla="*/ 11191504 w 11191504"/>
                      <a:gd name="connsiteY29" fmla="*/ 1894815 h 1894815"/>
                      <a:gd name="connsiteX30" fmla="*/ 10938223 w 11191504"/>
                      <a:gd name="connsiteY30" fmla="*/ 1894815 h 1894815"/>
                      <a:gd name="connsiteX31" fmla="*/ 10349196 w 11191504"/>
                      <a:gd name="connsiteY31" fmla="*/ 1894815 h 1894815"/>
                      <a:gd name="connsiteX32" fmla="*/ 9984000 w 11191504"/>
                      <a:gd name="connsiteY32" fmla="*/ 1894815 h 1894815"/>
                      <a:gd name="connsiteX33" fmla="*/ 9730718 w 11191504"/>
                      <a:gd name="connsiteY33" fmla="*/ 1894815 h 1894815"/>
                      <a:gd name="connsiteX34" fmla="*/ 9477437 w 11191504"/>
                      <a:gd name="connsiteY34" fmla="*/ 1894815 h 1894815"/>
                      <a:gd name="connsiteX35" fmla="*/ 8776495 w 11191504"/>
                      <a:gd name="connsiteY35" fmla="*/ 1894815 h 1894815"/>
                      <a:gd name="connsiteX36" fmla="*/ 8075554 w 11191504"/>
                      <a:gd name="connsiteY36" fmla="*/ 1894815 h 1894815"/>
                      <a:gd name="connsiteX37" fmla="*/ 7262697 w 11191504"/>
                      <a:gd name="connsiteY37" fmla="*/ 1894815 h 1894815"/>
                      <a:gd name="connsiteX38" fmla="*/ 6449840 w 11191504"/>
                      <a:gd name="connsiteY38" fmla="*/ 1894815 h 1894815"/>
                      <a:gd name="connsiteX39" fmla="*/ 6196559 w 11191504"/>
                      <a:gd name="connsiteY39" fmla="*/ 1894815 h 1894815"/>
                      <a:gd name="connsiteX40" fmla="*/ 5943278 w 11191504"/>
                      <a:gd name="connsiteY40" fmla="*/ 1894815 h 1894815"/>
                      <a:gd name="connsiteX41" fmla="*/ 5466166 w 11191504"/>
                      <a:gd name="connsiteY41" fmla="*/ 1894815 h 1894815"/>
                      <a:gd name="connsiteX42" fmla="*/ 4989055 w 11191504"/>
                      <a:gd name="connsiteY42" fmla="*/ 1894815 h 1894815"/>
                      <a:gd name="connsiteX43" fmla="*/ 4176198 w 11191504"/>
                      <a:gd name="connsiteY43" fmla="*/ 1894815 h 1894815"/>
                      <a:gd name="connsiteX44" fmla="*/ 3922917 w 11191504"/>
                      <a:gd name="connsiteY44" fmla="*/ 1894815 h 1894815"/>
                      <a:gd name="connsiteX45" fmla="*/ 3333890 w 11191504"/>
                      <a:gd name="connsiteY45" fmla="*/ 1894815 h 1894815"/>
                      <a:gd name="connsiteX46" fmla="*/ 2856779 w 11191504"/>
                      <a:gd name="connsiteY46" fmla="*/ 1894815 h 1894815"/>
                      <a:gd name="connsiteX47" fmla="*/ 2267752 w 11191504"/>
                      <a:gd name="connsiteY47" fmla="*/ 1894815 h 1894815"/>
                      <a:gd name="connsiteX48" fmla="*/ 1454896 w 11191504"/>
                      <a:gd name="connsiteY48" fmla="*/ 1894815 h 1894815"/>
                      <a:gd name="connsiteX49" fmla="*/ 977784 w 11191504"/>
                      <a:gd name="connsiteY49" fmla="*/ 1894815 h 1894815"/>
                      <a:gd name="connsiteX50" fmla="*/ 0 w 11191504"/>
                      <a:gd name="connsiteY50" fmla="*/ 1894815 h 1894815"/>
                      <a:gd name="connsiteX51" fmla="*/ 0 w 11191504"/>
                      <a:gd name="connsiteY51" fmla="*/ 1496904 h 1894815"/>
                      <a:gd name="connsiteX52" fmla="*/ 0 w 11191504"/>
                      <a:gd name="connsiteY52" fmla="*/ 1136889 h 1894815"/>
                      <a:gd name="connsiteX53" fmla="*/ 0 w 11191504"/>
                      <a:gd name="connsiteY53" fmla="*/ 757926 h 1894815"/>
                      <a:gd name="connsiteX54" fmla="*/ 0 w 11191504"/>
                      <a:gd name="connsiteY54" fmla="*/ 378963 h 1894815"/>
                      <a:gd name="connsiteX55" fmla="*/ 0 w 11191504"/>
                      <a:gd name="connsiteY55" fmla="*/ 0 h 1894815"/>
                      <a:gd name="connsiteX0" fmla="*/ 0 w 11191504"/>
                      <a:gd name="connsiteY0" fmla="*/ 0 h 1894815"/>
                      <a:gd name="connsiteX1" fmla="*/ 812857 w 11191504"/>
                      <a:gd name="connsiteY1" fmla="*/ 0 h 1894815"/>
                      <a:gd name="connsiteX2" fmla="*/ 1289968 w 11191504"/>
                      <a:gd name="connsiteY2" fmla="*/ 0 h 1894815"/>
                      <a:gd name="connsiteX3" fmla="*/ 1767080 w 11191504"/>
                      <a:gd name="connsiteY3" fmla="*/ 0 h 1894815"/>
                      <a:gd name="connsiteX4" fmla="*/ 2132276 w 11191504"/>
                      <a:gd name="connsiteY4" fmla="*/ 0 h 1894815"/>
                      <a:gd name="connsiteX5" fmla="*/ 2497472 w 11191504"/>
                      <a:gd name="connsiteY5" fmla="*/ 0 h 1894815"/>
                      <a:gd name="connsiteX6" fmla="*/ 3198414 w 11191504"/>
                      <a:gd name="connsiteY6" fmla="*/ 0 h 1894815"/>
                      <a:gd name="connsiteX7" fmla="*/ 3451695 w 11191504"/>
                      <a:gd name="connsiteY7" fmla="*/ 0 h 1894815"/>
                      <a:gd name="connsiteX8" fmla="*/ 3704977 w 11191504"/>
                      <a:gd name="connsiteY8" fmla="*/ 0 h 1894815"/>
                      <a:gd name="connsiteX9" fmla="*/ 4294003 w 11191504"/>
                      <a:gd name="connsiteY9" fmla="*/ 0 h 1894815"/>
                      <a:gd name="connsiteX10" fmla="*/ 4994945 w 11191504"/>
                      <a:gd name="connsiteY10" fmla="*/ 0 h 1894815"/>
                      <a:gd name="connsiteX11" fmla="*/ 5248226 w 11191504"/>
                      <a:gd name="connsiteY11" fmla="*/ 0 h 1894815"/>
                      <a:gd name="connsiteX12" fmla="*/ 6061083 w 11191504"/>
                      <a:gd name="connsiteY12" fmla="*/ 0 h 1894815"/>
                      <a:gd name="connsiteX13" fmla="*/ 6762025 w 11191504"/>
                      <a:gd name="connsiteY13" fmla="*/ 0 h 1894815"/>
                      <a:gd name="connsiteX14" fmla="*/ 7127221 w 11191504"/>
                      <a:gd name="connsiteY14" fmla="*/ 0 h 1894815"/>
                      <a:gd name="connsiteX15" fmla="*/ 7380502 w 11191504"/>
                      <a:gd name="connsiteY15" fmla="*/ 0 h 1894815"/>
                      <a:gd name="connsiteX16" fmla="*/ 7969529 w 11191504"/>
                      <a:gd name="connsiteY16" fmla="*/ 0 h 1894815"/>
                      <a:gd name="connsiteX17" fmla="*/ 8670470 w 11191504"/>
                      <a:gd name="connsiteY17" fmla="*/ 0 h 1894815"/>
                      <a:gd name="connsiteX18" fmla="*/ 9035667 w 11191504"/>
                      <a:gd name="connsiteY18" fmla="*/ 0 h 1894815"/>
                      <a:gd name="connsiteX19" fmla="*/ 9736608 w 11191504"/>
                      <a:gd name="connsiteY19" fmla="*/ 0 h 1894815"/>
                      <a:gd name="connsiteX20" fmla="*/ 9989890 w 11191504"/>
                      <a:gd name="connsiteY20" fmla="*/ 0 h 1894815"/>
                      <a:gd name="connsiteX21" fmla="*/ 10467001 w 11191504"/>
                      <a:gd name="connsiteY21" fmla="*/ 0 h 1894815"/>
                      <a:gd name="connsiteX22" fmla="*/ 11191504 w 11191504"/>
                      <a:gd name="connsiteY22" fmla="*/ 0 h 1894815"/>
                      <a:gd name="connsiteX23" fmla="*/ 11191504 w 11191504"/>
                      <a:gd name="connsiteY23" fmla="*/ 378963 h 1894815"/>
                      <a:gd name="connsiteX24" fmla="*/ 11191504 w 11191504"/>
                      <a:gd name="connsiteY24" fmla="*/ 701081 h 1894815"/>
                      <a:gd name="connsiteX25" fmla="*/ 11191504 w 11191504"/>
                      <a:gd name="connsiteY25" fmla="*/ 1117941 h 1894815"/>
                      <a:gd name="connsiteX26" fmla="*/ 11191504 w 11191504"/>
                      <a:gd name="connsiteY26" fmla="*/ 1534799 h 1894815"/>
                      <a:gd name="connsiteX27" fmla="*/ 11191504 w 11191504"/>
                      <a:gd name="connsiteY27" fmla="*/ 1894815 h 1894815"/>
                      <a:gd name="connsiteX28" fmla="*/ 10938223 w 11191504"/>
                      <a:gd name="connsiteY28" fmla="*/ 1894815 h 1894815"/>
                      <a:gd name="connsiteX29" fmla="*/ 10573026 w 11191504"/>
                      <a:gd name="connsiteY29" fmla="*/ 1894815 h 1894815"/>
                      <a:gd name="connsiteX30" fmla="*/ 10319745 w 11191504"/>
                      <a:gd name="connsiteY30" fmla="*/ 1894815 h 1894815"/>
                      <a:gd name="connsiteX31" fmla="*/ 9842633 w 11191504"/>
                      <a:gd name="connsiteY31" fmla="*/ 1894815 h 1894815"/>
                      <a:gd name="connsiteX32" fmla="*/ 9477437 w 11191504"/>
                      <a:gd name="connsiteY32" fmla="*/ 1894815 h 1894815"/>
                      <a:gd name="connsiteX33" fmla="*/ 9224155 w 11191504"/>
                      <a:gd name="connsiteY33" fmla="*/ 1894815 h 1894815"/>
                      <a:gd name="connsiteX34" fmla="*/ 8747044 w 11191504"/>
                      <a:gd name="connsiteY34" fmla="*/ 1894815 h 1894815"/>
                      <a:gd name="connsiteX35" fmla="*/ 7934187 w 11191504"/>
                      <a:gd name="connsiteY35" fmla="*/ 1894815 h 1894815"/>
                      <a:gd name="connsiteX36" fmla="*/ 7233246 w 11191504"/>
                      <a:gd name="connsiteY36" fmla="*/ 1894815 h 1894815"/>
                      <a:gd name="connsiteX37" fmla="*/ 6979964 w 11191504"/>
                      <a:gd name="connsiteY37" fmla="*/ 1894815 h 1894815"/>
                      <a:gd name="connsiteX38" fmla="*/ 6614768 w 11191504"/>
                      <a:gd name="connsiteY38" fmla="*/ 1894815 h 1894815"/>
                      <a:gd name="connsiteX39" fmla="*/ 6025741 w 11191504"/>
                      <a:gd name="connsiteY39" fmla="*/ 1894815 h 1894815"/>
                      <a:gd name="connsiteX40" fmla="*/ 5436715 w 11191504"/>
                      <a:gd name="connsiteY40" fmla="*/ 1894815 h 1894815"/>
                      <a:gd name="connsiteX41" fmla="*/ 4959603 w 11191504"/>
                      <a:gd name="connsiteY41" fmla="*/ 1894815 h 1894815"/>
                      <a:gd name="connsiteX42" fmla="*/ 4258662 w 11191504"/>
                      <a:gd name="connsiteY42" fmla="*/ 1894815 h 1894815"/>
                      <a:gd name="connsiteX43" fmla="*/ 4005380 w 11191504"/>
                      <a:gd name="connsiteY43" fmla="*/ 1894815 h 1894815"/>
                      <a:gd name="connsiteX44" fmla="*/ 3752099 w 11191504"/>
                      <a:gd name="connsiteY44" fmla="*/ 1894815 h 1894815"/>
                      <a:gd name="connsiteX45" fmla="*/ 3498818 w 11191504"/>
                      <a:gd name="connsiteY45" fmla="*/ 1894815 h 1894815"/>
                      <a:gd name="connsiteX46" fmla="*/ 2797876 w 11191504"/>
                      <a:gd name="connsiteY46" fmla="*/ 1894815 h 1894815"/>
                      <a:gd name="connsiteX47" fmla="*/ 2208849 w 11191504"/>
                      <a:gd name="connsiteY47" fmla="*/ 1894815 h 1894815"/>
                      <a:gd name="connsiteX48" fmla="*/ 1843653 w 11191504"/>
                      <a:gd name="connsiteY48" fmla="*/ 1894815 h 1894815"/>
                      <a:gd name="connsiteX49" fmla="*/ 1590372 w 11191504"/>
                      <a:gd name="connsiteY49" fmla="*/ 1894815 h 1894815"/>
                      <a:gd name="connsiteX50" fmla="*/ 1113260 w 11191504"/>
                      <a:gd name="connsiteY50" fmla="*/ 1894815 h 1894815"/>
                      <a:gd name="connsiteX51" fmla="*/ 748064 w 11191504"/>
                      <a:gd name="connsiteY51" fmla="*/ 1894815 h 1894815"/>
                      <a:gd name="connsiteX52" fmla="*/ 0 w 11191504"/>
                      <a:gd name="connsiteY52" fmla="*/ 1894815 h 1894815"/>
                      <a:gd name="connsiteX53" fmla="*/ 0 w 11191504"/>
                      <a:gd name="connsiteY53" fmla="*/ 1496904 h 1894815"/>
                      <a:gd name="connsiteX54" fmla="*/ 0 w 11191504"/>
                      <a:gd name="connsiteY54" fmla="*/ 1155836 h 1894815"/>
                      <a:gd name="connsiteX55" fmla="*/ 0 w 11191504"/>
                      <a:gd name="connsiteY55" fmla="*/ 776873 h 1894815"/>
                      <a:gd name="connsiteX56" fmla="*/ 0 w 11191504"/>
                      <a:gd name="connsiteY56" fmla="*/ 360015 h 1894815"/>
                      <a:gd name="connsiteX57" fmla="*/ 0 w 11191504"/>
                      <a:gd name="connsiteY57" fmla="*/ 0 h 189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191504" h="1894815" fill="none" extrusionOk="0">
                        <a:moveTo>
                          <a:pt x="0" y="0"/>
                        </a:moveTo>
                        <a:cubicBezTo>
                          <a:pt x="179119" y="-46830"/>
                          <a:pt x="359071" y="-30430"/>
                          <a:pt x="477111" y="0"/>
                        </a:cubicBezTo>
                        <a:cubicBezTo>
                          <a:pt x="565461" y="10191"/>
                          <a:pt x="778896" y="40926"/>
                          <a:pt x="1066138" y="0"/>
                        </a:cubicBezTo>
                        <a:cubicBezTo>
                          <a:pt x="1353667" y="-10571"/>
                          <a:pt x="1327787" y="9602"/>
                          <a:pt x="1431334" y="0"/>
                        </a:cubicBezTo>
                        <a:cubicBezTo>
                          <a:pt x="1526025" y="-10021"/>
                          <a:pt x="1628081" y="26409"/>
                          <a:pt x="1684616" y="0"/>
                        </a:cubicBezTo>
                        <a:cubicBezTo>
                          <a:pt x="1748152" y="-49425"/>
                          <a:pt x="1873547" y="56977"/>
                          <a:pt x="2049812" y="0"/>
                        </a:cubicBezTo>
                        <a:cubicBezTo>
                          <a:pt x="2225743" y="-20795"/>
                          <a:pt x="2193491" y="3346"/>
                          <a:pt x="2303094" y="0"/>
                        </a:cubicBezTo>
                        <a:cubicBezTo>
                          <a:pt x="2407815" y="-2333"/>
                          <a:pt x="2777115" y="19230"/>
                          <a:pt x="2892120" y="0"/>
                        </a:cubicBezTo>
                        <a:cubicBezTo>
                          <a:pt x="3054922" y="-45608"/>
                          <a:pt x="3115648" y="50072"/>
                          <a:pt x="3257317" y="0"/>
                        </a:cubicBezTo>
                        <a:cubicBezTo>
                          <a:pt x="3403803" y="-21690"/>
                          <a:pt x="3441838" y="2883"/>
                          <a:pt x="3510598" y="0"/>
                        </a:cubicBezTo>
                        <a:cubicBezTo>
                          <a:pt x="3548536" y="-15067"/>
                          <a:pt x="3791678" y="28414"/>
                          <a:pt x="3987710" y="0"/>
                        </a:cubicBezTo>
                        <a:cubicBezTo>
                          <a:pt x="4165691" y="-17227"/>
                          <a:pt x="4135476" y="21166"/>
                          <a:pt x="4240991" y="0"/>
                        </a:cubicBezTo>
                        <a:cubicBezTo>
                          <a:pt x="4333350" y="-58140"/>
                          <a:pt x="4664649" y="-5813"/>
                          <a:pt x="4830018" y="0"/>
                        </a:cubicBezTo>
                        <a:cubicBezTo>
                          <a:pt x="5004893" y="-25937"/>
                          <a:pt x="5004478" y="6939"/>
                          <a:pt x="5083299" y="0"/>
                        </a:cubicBezTo>
                        <a:cubicBezTo>
                          <a:pt x="5197259" y="-6388"/>
                          <a:pt x="5315335" y="-5105"/>
                          <a:pt x="5448495" y="0"/>
                        </a:cubicBezTo>
                        <a:cubicBezTo>
                          <a:pt x="5610857" y="4209"/>
                          <a:pt x="5943805" y="70506"/>
                          <a:pt x="6261352" y="0"/>
                        </a:cubicBezTo>
                        <a:cubicBezTo>
                          <a:pt x="6535704" y="-81162"/>
                          <a:pt x="6524367" y="15459"/>
                          <a:pt x="6738463" y="0"/>
                        </a:cubicBezTo>
                        <a:cubicBezTo>
                          <a:pt x="6937748" y="-22981"/>
                          <a:pt x="6922732" y="1621"/>
                          <a:pt x="6991745" y="0"/>
                        </a:cubicBezTo>
                        <a:cubicBezTo>
                          <a:pt x="7056981" y="-8383"/>
                          <a:pt x="7528497" y="47008"/>
                          <a:pt x="7804601" y="0"/>
                        </a:cubicBezTo>
                        <a:cubicBezTo>
                          <a:pt x="8059184" y="-87109"/>
                          <a:pt x="8248687" y="51852"/>
                          <a:pt x="8505543" y="0"/>
                        </a:cubicBezTo>
                        <a:cubicBezTo>
                          <a:pt x="8707463" y="-4167"/>
                          <a:pt x="9123536" y="91352"/>
                          <a:pt x="9318400" y="0"/>
                        </a:cubicBezTo>
                        <a:cubicBezTo>
                          <a:pt x="9501971" y="-39202"/>
                          <a:pt x="9584065" y="9478"/>
                          <a:pt x="9683596" y="0"/>
                        </a:cubicBezTo>
                        <a:cubicBezTo>
                          <a:pt x="9782077" y="-92"/>
                          <a:pt x="9865828" y="15849"/>
                          <a:pt x="10048793" y="0"/>
                        </a:cubicBezTo>
                        <a:cubicBezTo>
                          <a:pt x="10214117" y="-16178"/>
                          <a:pt x="10329825" y="6318"/>
                          <a:pt x="10525904" y="0"/>
                        </a:cubicBezTo>
                        <a:cubicBezTo>
                          <a:pt x="10720404" y="-12299"/>
                          <a:pt x="10992658" y="69297"/>
                          <a:pt x="11191504" y="0"/>
                        </a:cubicBezTo>
                        <a:cubicBezTo>
                          <a:pt x="11214907" y="166432"/>
                          <a:pt x="11147247" y="171381"/>
                          <a:pt x="11191504" y="322118"/>
                        </a:cubicBezTo>
                        <a:cubicBezTo>
                          <a:pt x="11238639" y="469536"/>
                          <a:pt x="11174161" y="603400"/>
                          <a:pt x="11191504" y="682133"/>
                        </a:cubicBezTo>
                        <a:cubicBezTo>
                          <a:pt x="11213891" y="757544"/>
                          <a:pt x="11146589" y="939607"/>
                          <a:pt x="11191504" y="1023199"/>
                        </a:cubicBezTo>
                        <a:cubicBezTo>
                          <a:pt x="11240459" y="1133978"/>
                          <a:pt x="11152404" y="1291064"/>
                          <a:pt x="11191504" y="1364266"/>
                        </a:cubicBezTo>
                        <a:cubicBezTo>
                          <a:pt x="11186911" y="1457761"/>
                          <a:pt x="11123645" y="1642698"/>
                          <a:pt x="11191504" y="1894815"/>
                        </a:cubicBezTo>
                        <a:cubicBezTo>
                          <a:pt x="11115754" y="1924508"/>
                          <a:pt x="10980845" y="1885285"/>
                          <a:pt x="10938223" y="1894815"/>
                        </a:cubicBezTo>
                        <a:cubicBezTo>
                          <a:pt x="10887775" y="1884190"/>
                          <a:pt x="10576606" y="1864500"/>
                          <a:pt x="10349196" y="1894815"/>
                        </a:cubicBezTo>
                        <a:cubicBezTo>
                          <a:pt x="10171436" y="1926406"/>
                          <a:pt x="10154631" y="1888157"/>
                          <a:pt x="9984000" y="1894815"/>
                        </a:cubicBezTo>
                        <a:cubicBezTo>
                          <a:pt x="9806596" y="1910545"/>
                          <a:pt x="9809978" y="1886256"/>
                          <a:pt x="9730718" y="1894815"/>
                        </a:cubicBezTo>
                        <a:cubicBezTo>
                          <a:pt x="9635437" y="1900362"/>
                          <a:pt x="9587370" y="1878736"/>
                          <a:pt x="9477437" y="1894815"/>
                        </a:cubicBezTo>
                        <a:cubicBezTo>
                          <a:pt x="9353179" y="1907689"/>
                          <a:pt x="8935388" y="1888714"/>
                          <a:pt x="8776495" y="1894815"/>
                        </a:cubicBezTo>
                        <a:cubicBezTo>
                          <a:pt x="8629414" y="1900404"/>
                          <a:pt x="8333511" y="1907008"/>
                          <a:pt x="8075554" y="1894815"/>
                        </a:cubicBezTo>
                        <a:cubicBezTo>
                          <a:pt x="7775339" y="1949760"/>
                          <a:pt x="7428190" y="1855274"/>
                          <a:pt x="7262697" y="1894815"/>
                        </a:cubicBezTo>
                        <a:cubicBezTo>
                          <a:pt x="7061230" y="1958302"/>
                          <a:pt x="6723478" y="1870869"/>
                          <a:pt x="6449840" y="1894815"/>
                        </a:cubicBezTo>
                        <a:cubicBezTo>
                          <a:pt x="6169220" y="1924088"/>
                          <a:pt x="6253801" y="1878730"/>
                          <a:pt x="6196559" y="1894815"/>
                        </a:cubicBezTo>
                        <a:cubicBezTo>
                          <a:pt x="6129117" y="1888356"/>
                          <a:pt x="6031308" y="1864274"/>
                          <a:pt x="5943278" y="1894815"/>
                        </a:cubicBezTo>
                        <a:cubicBezTo>
                          <a:pt x="5852497" y="1905869"/>
                          <a:pt x="5569059" y="1852327"/>
                          <a:pt x="5466166" y="1894815"/>
                        </a:cubicBezTo>
                        <a:cubicBezTo>
                          <a:pt x="5347227" y="1967530"/>
                          <a:pt x="5168057" y="1885174"/>
                          <a:pt x="4989055" y="1894815"/>
                        </a:cubicBezTo>
                        <a:cubicBezTo>
                          <a:pt x="4785634" y="1943452"/>
                          <a:pt x="4579787" y="1885261"/>
                          <a:pt x="4176198" y="1894815"/>
                        </a:cubicBezTo>
                        <a:cubicBezTo>
                          <a:pt x="3804105" y="1903794"/>
                          <a:pt x="4020450" y="1852353"/>
                          <a:pt x="3922917" y="1894815"/>
                        </a:cubicBezTo>
                        <a:cubicBezTo>
                          <a:pt x="3803605" y="1951084"/>
                          <a:pt x="3612365" y="1860884"/>
                          <a:pt x="3333890" y="1894815"/>
                        </a:cubicBezTo>
                        <a:cubicBezTo>
                          <a:pt x="3066108" y="1967277"/>
                          <a:pt x="3067323" y="1876682"/>
                          <a:pt x="2856779" y="1894815"/>
                        </a:cubicBezTo>
                        <a:cubicBezTo>
                          <a:pt x="2626101" y="1888054"/>
                          <a:pt x="2517186" y="1888478"/>
                          <a:pt x="2267752" y="1894815"/>
                        </a:cubicBezTo>
                        <a:cubicBezTo>
                          <a:pt x="1999726" y="1982255"/>
                          <a:pt x="1657480" y="1803247"/>
                          <a:pt x="1454896" y="1894815"/>
                        </a:cubicBezTo>
                        <a:cubicBezTo>
                          <a:pt x="1210560" y="1938257"/>
                          <a:pt x="1180292" y="1874968"/>
                          <a:pt x="977784" y="1894815"/>
                        </a:cubicBezTo>
                        <a:cubicBezTo>
                          <a:pt x="781281" y="1918697"/>
                          <a:pt x="250185" y="1842256"/>
                          <a:pt x="0" y="1894815"/>
                        </a:cubicBezTo>
                        <a:cubicBezTo>
                          <a:pt x="-61104" y="1769567"/>
                          <a:pt x="11668" y="1653048"/>
                          <a:pt x="0" y="1496904"/>
                        </a:cubicBezTo>
                        <a:cubicBezTo>
                          <a:pt x="-9366" y="1298533"/>
                          <a:pt x="23394" y="1224240"/>
                          <a:pt x="0" y="1136889"/>
                        </a:cubicBezTo>
                        <a:cubicBezTo>
                          <a:pt x="-14034" y="1056613"/>
                          <a:pt x="43559" y="936140"/>
                          <a:pt x="0" y="757926"/>
                        </a:cubicBezTo>
                        <a:cubicBezTo>
                          <a:pt x="-35417" y="602736"/>
                          <a:pt x="54867" y="453126"/>
                          <a:pt x="0" y="378963"/>
                        </a:cubicBezTo>
                        <a:cubicBezTo>
                          <a:pt x="-57641" y="275127"/>
                          <a:pt x="13585" y="87552"/>
                          <a:pt x="0" y="0"/>
                        </a:cubicBezTo>
                        <a:close/>
                      </a:path>
                      <a:path w="11191504" h="1894815" stroke="0" extrusionOk="0">
                        <a:moveTo>
                          <a:pt x="0" y="0"/>
                        </a:moveTo>
                        <a:cubicBezTo>
                          <a:pt x="283847" y="-36451"/>
                          <a:pt x="526947" y="46272"/>
                          <a:pt x="812857" y="0"/>
                        </a:cubicBezTo>
                        <a:cubicBezTo>
                          <a:pt x="1130852" y="-29451"/>
                          <a:pt x="1087127" y="30806"/>
                          <a:pt x="1289968" y="0"/>
                        </a:cubicBezTo>
                        <a:cubicBezTo>
                          <a:pt x="1505433" y="-29703"/>
                          <a:pt x="1649072" y="14103"/>
                          <a:pt x="1767080" y="0"/>
                        </a:cubicBezTo>
                        <a:cubicBezTo>
                          <a:pt x="1883143" y="-5277"/>
                          <a:pt x="1951829" y="16490"/>
                          <a:pt x="2132276" y="0"/>
                        </a:cubicBezTo>
                        <a:cubicBezTo>
                          <a:pt x="2312752" y="-22358"/>
                          <a:pt x="2390833" y="17181"/>
                          <a:pt x="2497472" y="0"/>
                        </a:cubicBezTo>
                        <a:cubicBezTo>
                          <a:pt x="2597509" y="17079"/>
                          <a:pt x="2909950" y="16849"/>
                          <a:pt x="3198414" y="0"/>
                        </a:cubicBezTo>
                        <a:cubicBezTo>
                          <a:pt x="3493848" y="5666"/>
                          <a:pt x="3321097" y="27957"/>
                          <a:pt x="3451695" y="0"/>
                        </a:cubicBezTo>
                        <a:cubicBezTo>
                          <a:pt x="3575591" y="-14573"/>
                          <a:pt x="3617408" y="11483"/>
                          <a:pt x="3704977" y="0"/>
                        </a:cubicBezTo>
                        <a:cubicBezTo>
                          <a:pt x="3790946" y="3407"/>
                          <a:pt x="4010638" y="35978"/>
                          <a:pt x="4294003" y="0"/>
                        </a:cubicBezTo>
                        <a:cubicBezTo>
                          <a:pt x="4590485" y="-36824"/>
                          <a:pt x="4643314" y="16880"/>
                          <a:pt x="4994945" y="0"/>
                        </a:cubicBezTo>
                        <a:cubicBezTo>
                          <a:pt x="5330584" y="-23012"/>
                          <a:pt x="5185198" y="21773"/>
                          <a:pt x="5248226" y="0"/>
                        </a:cubicBezTo>
                        <a:cubicBezTo>
                          <a:pt x="5329464" y="5750"/>
                          <a:pt x="5905697" y="36250"/>
                          <a:pt x="6061083" y="0"/>
                        </a:cubicBezTo>
                        <a:cubicBezTo>
                          <a:pt x="6236901" y="-100138"/>
                          <a:pt x="6603375" y="30022"/>
                          <a:pt x="6762025" y="0"/>
                        </a:cubicBezTo>
                        <a:cubicBezTo>
                          <a:pt x="6909338" y="-16814"/>
                          <a:pt x="6982926" y="25470"/>
                          <a:pt x="7127221" y="0"/>
                        </a:cubicBezTo>
                        <a:cubicBezTo>
                          <a:pt x="7281531" y="-20993"/>
                          <a:pt x="7274305" y="2113"/>
                          <a:pt x="7380502" y="0"/>
                        </a:cubicBezTo>
                        <a:cubicBezTo>
                          <a:pt x="7429943" y="4832"/>
                          <a:pt x="7787773" y="1285"/>
                          <a:pt x="7969529" y="0"/>
                        </a:cubicBezTo>
                        <a:cubicBezTo>
                          <a:pt x="8180939" y="-74373"/>
                          <a:pt x="8489170" y="178"/>
                          <a:pt x="8670470" y="0"/>
                        </a:cubicBezTo>
                        <a:cubicBezTo>
                          <a:pt x="8867534" y="-69267"/>
                          <a:pt x="8876749" y="26135"/>
                          <a:pt x="9035667" y="0"/>
                        </a:cubicBezTo>
                        <a:cubicBezTo>
                          <a:pt x="9184791" y="-26796"/>
                          <a:pt x="9571938" y="34194"/>
                          <a:pt x="9736608" y="0"/>
                        </a:cubicBezTo>
                        <a:cubicBezTo>
                          <a:pt x="9949065" y="-18402"/>
                          <a:pt x="9899697" y="-232"/>
                          <a:pt x="9989890" y="0"/>
                        </a:cubicBezTo>
                        <a:cubicBezTo>
                          <a:pt x="10085591" y="-5031"/>
                          <a:pt x="10341927" y="15063"/>
                          <a:pt x="10467001" y="0"/>
                        </a:cubicBezTo>
                        <a:cubicBezTo>
                          <a:pt x="10621122" y="-34521"/>
                          <a:pt x="11020163" y="64023"/>
                          <a:pt x="11191504" y="0"/>
                        </a:cubicBezTo>
                        <a:cubicBezTo>
                          <a:pt x="11219472" y="121268"/>
                          <a:pt x="11145299" y="264122"/>
                          <a:pt x="11191504" y="378963"/>
                        </a:cubicBezTo>
                        <a:cubicBezTo>
                          <a:pt x="11216337" y="480135"/>
                          <a:pt x="11173845" y="612964"/>
                          <a:pt x="11191504" y="701081"/>
                        </a:cubicBezTo>
                        <a:cubicBezTo>
                          <a:pt x="11204544" y="822704"/>
                          <a:pt x="11148147" y="1001646"/>
                          <a:pt x="11191504" y="1117941"/>
                        </a:cubicBezTo>
                        <a:cubicBezTo>
                          <a:pt x="11207822" y="1234085"/>
                          <a:pt x="11156525" y="1417468"/>
                          <a:pt x="11191504" y="1534799"/>
                        </a:cubicBezTo>
                        <a:cubicBezTo>
                          <a:pt x="11245409" y="1646973"/>
                          <a:pt x="11188229" y="1743219"/>
                          <a:pt x="11191504" y="1894815"/>
                        </a:cubicBezTo>
                        <a:cubicBezTo>
                          <a:pt x="11135097" y="1912848"/>
                          <a:pt x="11006209" y="1890424"/>
                          <a:pt x="10938223" y="1894815"/>
                        </a:cubicBezTo>
                        <a:cubicBezTo>
                          <a:pt x="10873328" y="1929835"/>
                          <a:pt x="10722593" y="1900430"/>
                          <a:pt x="10573026" y="1894815"/>
                        </a:cubicBezTo>
                        <a:cubicBezTo>
                          <a:pt x="10421287" y="1906490"/>
                          <a:pt x="10430596" y="1886434"/>
                          <a:pt x="10319745" y="1894815"/>
                        </a:cubicBezTo>
                        <a:cubicBezTo>
                          <a:pt x="10201657" y="1893873"/>
                          <a:pt x="10026426" y="1832617"/>
                          <a:pt x="9842633" y="1894815"/>
                        </a:cubicBezTo>
                        <a:cubicBezTo>
                          <a:pt x="9675575" y="1922297"/>
                          <a:pt x="9590465" y="1888358"/>
                          <a:pt x="9477437" y="1894815"/>
                        </a:cubicBezTo>
                        <a:cubicBezTo>
                          <a:pt x="9363836" y="1914632"/>
                          <a:pt x="9284052" y="1902356"/>
                          <a:pt x="9224155" y="1894815"/>
                        </a:cubicBezTo>
                        <a:cubicBezTo>
                          <a:pt x="9175371" y="1857936"/>
                          <a:pt x="8915455" y="1842367"/>
                          <a:pt x="8747044" y="1894815"/>
                        </a:cubicBezTo>
                        <a:cubicBezTo>
                          <a:pt x="8587830" y="1889639"/>
                          <a:pt x="8144036" y="1880879"/>
                          <a:pt x="7934187" y="1894815"/>
                        </a:cubicBezTo>
                        <a:cubicBezTo>
                          <a:pt x="7685789" y="1871951"/>
                          <a:pt x="7516062" y="1893849"/>
                          <a:pt x="7233246" y="1894815"/>
                        </a:cubicBezTo>
                        <a:cubicBezTo>
                          <a:pt x="6976424" y="1932394"/>
                          <a:pt x="7105376" y="1872100"/>
                          <a:pt x="6979964" y="1894815"/>
                        </a:cubicBezTo>
                        <a:cubicBezTo>
                          <a:pt x="6878836" y="1887547"/>
                          <a:pt x="6753628" y="1894838"/>
                          <a:pt x="6614768" y="1894815"/>
                        </a:cubicBezTo>
                        <a:cubicBezTo>
                          <a:pt x="6492236" y="1853544"/>
                          <a:pt x="6201615" y="1816140"/>
                          <a:pt x="6025741" y="1894815"/>
                        </a:cubicBezTo>
                        <a:cubicBezTo>
                          <a:pt x="5852313" y="1928843"/>
                          <a:pt x="5695712" y="1879359"/>
                          <a:pt x="5436715" y="1894815"/>
                        </a:cubicBezTo>
                        <a:cubicBezTo>
                          <a:pt x="5180631" y="1908567"/>
                          <a:pt x="5177141" y="1887463"/>
                          <a:pt x="4959603" y="1894815"/>
                        </a:cubicBezTo>
                        <a:cubicBezTo>
                          <a:pt x="4752746" y="1879901"/>
                          <a:pt x="4598689" y="1871303"/>
                          <a:pt x="4258662" y="1894815"/>
                        </a:cubicBezTo>
                        <a:cubicBezTo>
                          <a:pt x="4169570" y="1901728"/>
                          <a:pt x="4113293" y="1882886"/>
                          <a:pt x="4005380" y="1894815"/>
                        </a:cubicBezTo>
                        <a:cubicBezTo>
                          <a:pt x="3895663" y="1897668"/>
                          <a:pt x="3851616" y="1896655"/>
                          <a:pt x="3752099" y="1894815"/>
                        </a:cubicBezTo>
                        <a:cubicBezTo>
                          <a:pt x="3642570" y="1915914"/>
                          <a:pt x="3550024" y="1876473"/>
                          <a:pt x="3498818" y="1894815"/>
                        </a:cubicBezTo>
                        <a:cubicBezTo>
                          <a:pt x="3456802" y="1908933"/>
                          <a:pt x="2947300" y="1893792"/>
                          <a:pt x="2797876" y="1894815"/>
                        </a:cubicBezTo>
                        <a:cubicBezTo>
                          <a:pt x="2608534" y="1947751"/>
                          <a:pt x="2438838" y="1860692"/>
                          <a:pt x="2208849" y="1894815"/>
                        </a:cubicBezTo>
                        <a:cubicBezTo>
                          <a:pt x="2038785" y="1943343"/>
                          <a:pt x="1923377" y="1890760"/>
                          <a:pt x="1843653" y="1894815"/>
                        </a:cubicBezTo>
                        <a:cubicBezTo>
                          <a:pt x="1751923" y="1898966"/>
                          <a:pt x="1694589" y="1874444"/>
                          <a:pt x="1590372" y="1894815"/>
                        </a:cubicBezTo>
                        <a:cubicBezTo>
                          <a:pt x="1495466" y="1911678"/>
                          <a:pt x="1254762" y="1860172"/>
                          <a:pt x="1113260" y="1894815"/>
                        </a:cubicBezTo>
                        <a:cubicBezTo>
                          <a:pt x="968997" y="1906578"/>
                          <a:pt x="908935" y="1873571"/>
                          <a:pt x="748064" y="1894815"/>
                        </a:cubicBezTo>
                        <a:cubicBezTo>
                          <a:pt x="598780" y="1946325"/>
                          <a:pt x="354402" y="1832830"/>
                          <a:pt x="0" y="1894815"/>
                        </a:cubicBezTo>
                        <a:cubicBezTo>
                          <a:pt x="-16193" y="1749273"/>
                          <a:pt x="11871" y="1676952"/>
                          <a:pt x="0" y="1496904"/>
                        </a:cubicBezTo>
                        <a:cubicBezTo>
                          <a:pt x="-19100" y="1312847"/>
                          <a:pt x="2559" y="1313278"/>
                          <a:pt x="0" y="1155836"/>
                        </a:cubicBezTo>
                        <a:cubicBezTo>
                          <a:pt x="-7445" y="1001390"/>
                          <a:pt x="7098" y="920161"/>
                          <a:pt x="0" y="776873"/>
                        </a:cubicBezTo>
                        <a:cubicBezTo>
                          <a:pt x="-28522" y="635682"/>
                          <a:pt x="54731" y="515831"/>
                          <a:pt x="0" y="360015"/>
                        </a:cubicBezTo>
                        <a:cubicBezTo>
                          <a:pt x="-78261" y="225615"/>
                          <a:pt x="32584" y="99630"/>
                          <a:pt x="0" y="0"/>
                        </a:cubicBezTo>
                        <a:close/>
                      </a:path>
                      <a:path w="11191504" h="1894815" fill="none" stroke="0" extrusionOk="0">
                        <a:moveTo>
                          <a:pt x="0" y="0"/>
                        </a:moveTo>
                        <a:cubicBezTo>
                          <a:pt x="203516" y="-37434"/>
                          <a:pt x="347920" y="37099"/>
                          <a:pt x="477111" y="0"/>
                        </a:cubicBezTo>
                        <a:cubicBezTo>
                          <a:pt x="600158" y="22571"/>
                          <a:pt x="737382" y="4984"/>
                          <a:pt x="1066138" y="0"/>
                        </a:cubicBezTo>
                        <a:cubicBezTo>
                          <a:pt x="1351536" y="-5720"/>
                          <a:pt x="1334187" y="7260"/>
                          <a:pt x="1431334" y="0"/>
                        </a:cubicBezTo>
                        <a:cubicBezTo>
                          <a:pt x="1537635" y="4366"/>
                          <a:pt x="1630727" y="31916"/>
                          <a:pt x="1684616" y="0"/>
                        </a:cubicBezTo>
                        <a:cubicBezTo>
                          <a:pt x="1732666" y="-20514"/>
                          <a:pt x="1905895" y="-2985"/>
                          <a:pt x="2049812" y="0"/>
                        </a:cubicBezTo>
                        <a:cubicBezTo>
                          <a:pt x="2215923" y="-28501"/>
                          <a:pt x="2201108" y="10816"/>
                          <a:pt x="2303094" y="0"/>
                        </a:cubicBezTo>
                        <a:cubicBezTo>
                          <a:pt x="2417758" y="-10705"/>
                          <a:pt x="2765146" y="60335"/>
                          <a:pt x="2892120" y="0"/>
                        </a:cubicBezTo>
                        <a:cubicBezTo>
                          <a:pt x="3042815" y="-11582"/>
                          <a:pt x="3097765" y="26162"/>
                          <a:pt x="3257317" y="0"/>
                        </a:cubicBezTo>
                        <a:cubicBezTo>
                          <a:pt x="3398705" y="-3917"/>
                          <a:pt x="3447158" y="-1372"/>
                          <a:pt x="3510598" y="0"/>
                        </a:cubicBezTo>
                        <a:cubicBezTo>
                          <a:pt x="3594865" y="-62177"/>
                          <a:pt x="3812037" y="33934"/>
                          <a:pt x="3987710" y="0"/>
                        </a:cubicBezTo>
                        <a:cubicBezTo>
                          <a:pt x="4165564" y="-30769"/>
                          <a:pt x="4150436" y="28088"/>
                          <a:pt x="4240991" y="0"/>
                        </a:cubicBezTo>
                        <a:cubicBezTo>
                          <a:pt x="4304514" y="-14670"/>
                          <a:pt x="4689295" y="37924"/>
                          <a:pt x="4830018" y="0"/>
                        </a:cubicBezTo>
                        <a:cubicBezTo>
                          <a:pt x="5010419" y="-33372"/>
                          <a:pt x="4993079" y="1998"/>
                          <a:pt x="5083299" y="0"/>
                        </a:cubicBezTo>
                        <a:cubicBezTo>
                          <a:pt x="5165705" y="-19447"/>
                          <a:pt x="5312096" y="49655"/>
                          <a:pt x="5448495" y="0"/>
                        </a:cubicBezTo>
                        <a:cubicBezTo>
                          <a:pt x="5675725" y="-6698"/>
                          <a:pt x="5957616" y="51206"/>
                          <a:pt x="6261352" y="0"/>
                        </a:cubicBezTo>
                        <a:cubicBezTo>
                          <a:pt x="6547457" y="-71849"/>
                          <a:pt x="6545118" y="27631"/>
                          <a:pt x="6738463" y="0"/>
                        </a:cubicBezTo>
                        <a:cubicBezTo>
                          <a:pt x="6938752" y="-26201"/>
                          <a:pt x="6919778" y="-6273"/>
                          <a:pt x="6991745" y="0"/>
                        </a:cubicBezTo>
                        <a:cubicBezTo>
                          <a:pt x="7058210" y="-12572"/>
                          <a:pt x="7574790" y="55187"/>
                          <a:pt x="7804601" y="0"/>
                        </a:cubicBezTo>
                        <a:cubicBezTo>
                          <a:pt x="8034969" y="-74679"/>
                          <a:pt x="8316160" y="74716"/>
                          <a:pt x="8505543" y="0"/>
                        </a:cubicBezTo>
                        <a:cubicBezTo>
                          <a:pt x="8753279" y="-8747"/>
                          <a:pt x="9113018" y="24540"/>
                          <a:pt x="9318400" y="0"/>
                        </a:cubicBezTo>
                        <a:cubicBezTo>
                          <a:pt x="9511584" y="-45103"/>
                          <a:pt x="9568860" y="24133"/>
                          <a:pt x="9683596" y="0"/>
                        </a:cubicBezTo>
                        <a:cubicBezTo>
                          <a:pt x="9790870" y="-30462"/>
                          <a:pt x="9870249" y="35744"/>
                          <a:pt x="10048793" y="0"/>
                        </a:cubicBezTo>
                        <a:cubicBezTo>
                          <a:pt x="10199241" y="-14716"/>
                          <a:pt x="10333361" y="11381"/>
                          <a:pt x="10525904" y="0"/>
                        </a:cubicBezTo>
                        <a:cubicBezTo>
                          <a:pt x="10724989" y="27383"/>
                          <a:pt x="10966121" y="65724"/>
                          <a:pt x="11191504" y="0"/>
                        </a:cubicBezTo>
                        <a:cubicBezTo>
                          <a:pt x="11255522" y="170480"/>
                          <a:pt x="11157166" y="183760"/>
                          <a:pt x="11191504" y="322118"/>
                        </a:cubicBezTo>
                        <a:cubicBezTo>
                          <a:pt x="11233672" y="461898"/>
                          <a:pt x="11146429" y="606931"/>
                          <a:pt x="11191504" y="682133"/>
                        </a:cubicBezTo>
                        <a:cubicBezTo>
                          <a:pt x="11183986" y="775055"/>
                          <a:pt x="11150378" y="915369"/>
                          <a:pt x="11191504" y="1023199"/>
                        </a:cubicBezTo>
                        <a:cubicBezTo>
                          <a:pt x="11215261" y="1132036"/>
                          <a:pt x="11170036" y="1291185"/>
                          <a:pt x="11191504" y="1364266"/>
                        </a:cubicBezTo>
                        <a:cubicBezTo>
                          <a:pt x="11209904" y="1485065"/>
                          <a:pt x="11193554" y="1626969"/>
                          <a:pt x="11191504" y="1894815"/>
                        </a:cubicBezTo>
                        <a:cubicBezTo>
                          <a:pt x="11119812" y="1908479"/>
                          <a:pt x="10998757" y="1888457"/>
                          <a:pt x="10938223" y="1894815"/>
                        </a:cubicBezTo>
                        <a:cubicBezTo>
                          <a:pt x="10852029" y="1940010"/>
                          <a:pt x="10522836" y="1838898"/>
                          <a:pt x="10349196" y="1894815"/>
                        </a:cubicBezTo>
                        <a:cubicBezTo>
                          <a:pt x="10176766" y="1923624"/>
                          <a:pt x="10164084" y="1868770"/>
                          <a:pt x="9984000" y="1894815"/>
                        </a:cubicBezTo>
                        <a:cubicBezTo>
                          <a:pt x="9805518" y="1914141"/>
                          <a:pt x="9808869" y="1889502"/>
                          <a:pt x="9730718" y="1894815"/>
                        </a:cubicBezTo>
                        <a:cubicBezTo>
                          <a:pt x="9659109" y="1897182"/>
                          <a:pt x="9602855" y="1876778"/>
                          <a:pt x="9477437" y="1894815"/>
                        </a:cubicBezTo>
                        <a:cubicBezTo>
                          <a:pt x="9331012" y="1908023"/>
                          <a:pt x="8938621" y="1887441"/>
                          <a:pt x="8776495" y="1894815"/>
                        </a:cubicBezTo>
                        <a:cubicBezTo>
                          <a:pt x="8617911" y="1863797"/>
                          <a:pt x="8422357" y="1871309"/>
                          <a:pt x="8075554" y="1894815"/>
                        </a:cubicBezTo>
                        <a:cubicBezTo>
                          <a:pt x="7723722" y="1936516"/>
                          <a:pt x="7464313" y="1868245"/>
                          <a:pt x="7262697" y="1894815"/>
                        </a:cubicBezTo>
                        <a:cubicBezTo>
                          <a:pt x="7064191" y="1951367"/>
                          <a:pt x="6691857" y="1813824"/>
                          <a:pt x="6449840" y="1894815"/>
                        </a:cubicBezTo>
                        <a:cubicBezTo>
                          <a:pt x="6183286" y="1929635"/>
                          <a:pt x="6262035" y="1882596"/>
                          <a:pt x="6196559" y="1894815"/>
                        </a:cubicBezTo>
                        <a:cubicBezTo>
                          <a:pt x="6130881" y="1885489"/>
                          <a:pt x="6035764" y="1881647"/>
                          <a:pt x="5943278" y="1894815"/>
                        </a:cubicBezTo>
                        <a:cubicBezTo>
                          <a:pt x="5882902" y="1925672"/>
                          <a:pt x="5598727" y="1827610"/>
                          <a:pt x="5466166" y="1894815"/>
                        </a:cubicBezTo>
                        <a:cubicBezTo>
                          <a:pt x="5374394" y="1915975"/>
                          <a:pt x="5218276" y="1864962"/>
                          <a:pt x="4989055" y="1894815"/>
                        </a:cubicBezTo>
                        <a:cubicBezTo>
                          <a:pt x="4855828" y="1878607"/>
                          <a:pt x="4536542" y="1838097"/>
                          <a:pt x="4176198" y="1894815"/>
                        </a:cubicBezTo>
                        <a:cubicBezTo>
                          <a:pt x="3785942" y="1898322"/>
                          <a:pt x="4014832" y="1863911"/>
                          <a:pt x="3922917" y="1894815"/>
                        </a:cubicBezTo>
                        <a:cubicBezTo>
                          <a:pt x="3781349" y="1890086"/>
                          <a:pt x="3614802" y="1825071"/>
                          <a:pt x="3333890" y="1894815"/>
                        </a:cubicBezTo>
                        <a:cubicBezTo>
                          <a:pt x="3090590" y="1946582"/>
                          <a:pt x="3078780" y="1860714"/>
                          <a:pt x="2856779" y="1894815"/>
                        </a:cubicBezTo>
                        <a:cubicBezTo>
                          <a:pt x="2606607" y="1926168"/>
                          <a:pt x="2496536" y="1860896"/>
                          <a:pt x="2267752" y="1894815"/>
                        </a:cubicBezTo>
                        <a:cubicBezTo>
                          <a:pt x="2072490" y="1912827"/>
                          <a:pt x="1702166" y="1771397"/>
                          <a:pt x="1454896" y="1894815"/>
                        </a:cubicBezTo>
                        <a:cubicBezTo>
                          <a:pt x="1219051" y="1954034"/>
                          <a:pt x="1178360" y="1877987"/>
                          <a:pt x="977784" y="1894815"/>
                        </a:cubicBezTo>
                        <a:cubicBezTo>
                          <a:pt x="791179" y="1884494"/>
                          <a:pt x="298396" y="1790907"/>
                          <a:pt x="0" y="1894815"/>
                        </a:cubicBezTo>
                        <a:cubicBezTo>
                          <a:pt x="-53534" y="1749583"/>
                          <a:pt x="5188" y="1685236"/>
                          <a:pt x="0" y="1496904"/>
                        </a:cubicBezTo>
                        <a:cubicBezTo>
                          <a:pt x="-14086" y="1308395"/>
                          <a:pt x="2947" y="1208635"/>
                          <a:pt x="0" y="1136889"/>
                        </a:cubicBezTo>
                        <a:cubicBezTo>
                          <a:pt x="-25238" y="1051057"/>
                          <a:pt x="7328" y="951327"/>
                          <a:pt x="0" y="757926"/>
                        </a:cubicBezTo>
                        <a:cubicBezTo>
                          <a:pt x="-48434" y="571845"/>
                          <a:pt x="49184" y="454664"/>
                          <a:pt x="0" y="378963"/>
                        </a:cubicBezTo>
                        <a:cubicBezTo>
                          <a:pt x="-33954" y="302593"/>
                          <a:pt x="30132" y="995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5400" b="0" i="0" dirty="0">
                <a:solidFill>
                  <a:srgbClr val="99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usually has a bowl of salad. An is having some rice right now.</a:t>
            </a:r>
          </a:p>
        </p:txBody>
      </p:sp>
    </p:spTree>
    <p:extLst>
      <p:ext uri="{BB962C8B-B14F-4D97-AF65-F5344CB8AC3E}">
        <p14:creationId xmlns:p14="http://schemas.microsoft.com/office/powerpoint/2010/main" val="38725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783318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int 3 song">
            <a:hlinkClick r:id="" action="ppaction://media"/>
            <a:extLst>
              <a:ext uri="{FF2B5EF4-FFF2-40B4-BE49-F238E27FC236}">
                <a16:creationId xmlns:a16="http://schemas.microsoft.com/office/drawing/2014/main" id="{6F8A71E9-2982-4D4F-90AA-801AA0CD52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3" y="7804"/>
            <a:ext cx="12165907" cy="6850196"/>
          </a:xfrm>
        </p:spPr>
      </p:pic>
    </p:spTree>
    <p:extLst>
      <p:ext uri="{BB962C8B-B14F-4D97-AF65-F5344CB8AC3E}">
        <p14:creationId xmlns:p14="http://schemas.microsoft.com/office/powerpoint/2010/main" val="14922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8308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32381" y="2643778"/>
            <a:ext cx="30919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server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31E05-6470-4141-AB2B-C53663D96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858483"/>
            <a:ext cx="4560818" cy="5423047"/>
          </a:xfrm>
          <a:prstGeom prst="rect">
            <a:avLst/>
          </a:prstGeom>
        </p:spPr>
      </p:pic>
      <p:pic>
        <p:nvPicPr>
          <p:cNvPr id="7" name="SERVER">
            <a:hlinkClick r:id="" action="ppaction://media"/>
            <a:extLst>
              <a:ext uri="{FF2B5EF4-FFF2-40B4-BE49-F238E27FC236}">
                <a16:creationId xmlns:a16="http://schemas.microsoft.com/office/drawing/2014/main" id="{E1A67F04-3E18-4418-A744-24774DE1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5591" y="6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753744" y="2493715"/>
            <a:ext cx="42232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uniform</a:t>
            </a:r>
          </a:p>
        </p:txBody>
      </p:sp>
      <p:pic>
        <p:nvPicPr>
          <p:cNvPr id="3" name="Picture 2" descr="School Uniforms - Discovery Mind HK">
            <a:extLst>
              <a:ext uri="{FF2B5EF4-FFF2-40B4-BE49-F238E27FC236}">
                <a16:creationId xmlns:a16="http://schemas.microsoft.com/office/drawing/2014/main" id="{D9D999C7-200E-4721-896E-499FF0ADA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46" y="543339"/>
            <a:ext cx="7329280" cy="5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1901E14D-827A-4A99-8E2B-40E7D519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033" y="54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74915" y="2304523"/>
            <a:ext cx="36295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menu</a:t>
            </a:r>
          </a:p>
        </p:txBody>
      </p:sp>
      <p:pic>
        <p:nvPicPr>
          <p:cNvPr id="3074" name="Picture 2" descr="Digital Restaurant Menu Boards - Custom Digital Signage">
            <a:extLst>
              <a:ext uri="{FF2B5EF4-FFF2-40B4-BE49-F238E27FC236}">
                <a16:creationId xmlns:a16="http://schemas.microsoft.com/office/drawing/2014/main" id="{FC744196-A058-41CE-ACAE-50A2328E2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8" y="641442"/>
            <a:ext cx="5715000" cy="58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NU">
            <a:hlinkClick r:id="" action="ppaction://media"/>
            <a:extLst>
              <a:ext uri="{FF2B5EF4-FFF2-40B4-BE49-F238E27FC236}">
                <a16:creationId xmlns:a16="http://schemas.microsoft.com/office/drawing/2014/main" id="{C7089643-CFD7-4117-8BFB-030EE1FF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152" y="40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sign padrão">
  <a:themeElements>
    <a:clrScheme name="Design padrão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531</Words>
  <Application>Microsoft Office PowerPoint</Application>
  <PresentationFormat>Widescreen</PresentationFormat>
  <Paragraphs>127</Paragraphs>
  <Slides>65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65</vt:i4>
      </vt:variant>
    </vt:vector>
  </HeadingPairs>
  <TitlesOfParts>
    <vt:vector size="84" baseType="lpstr">
      <vt:lpstr>Algerian</vt:lpstr>
      <vt:lpstr>Arial</vt:lpstr>
      <vt:lpstr>Arial Black</vt:lpstr>
      <vt:lpstr>Berlin Sans FB Demi</vt:lpstr>
      <vt:lpstr>Calibri</vt:lpstr>
      <vt:lpstr>Calibri Light</vt:lpstr>
      <vt:lpstr>Forte</vt:lpstr>
      <vt:lpstr>Jokerman</vt:lpstr>
      <vt:lpstr>Kristen ITC</vt:lpstr>
      <vt:lpstr>OpenSans</vt:lpstr>
      <vt:lpstr>OpenSansBold</vt:lpstr>
      <vt:lpstr>Script MT Bold</vt:lpstr>
      <vt:lpstr>Showcard Gothic</vt:lpstr>
      <vt:lpstr>Times New Roman</vt:lpstr>
      <vt:lpstr>Office Theme</vt:lpstr>
      <vt:lpstr>Тема Office</vt:lpstr>
      <vt:lpstr>Design padrão</vt:lpstr>
      <vt:lpstr>Tema do Office</vt:lpstr>
      <vt:lpstr>Motyw pakietu Office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GROUPWORK</vt:lpstr>
      <vt:lpstr>PowerPoint Presentation</vt:lpstr>
      <vt:lpstr>PowerPoint Presentation</vt:lpstr>
      <vt:lpstr>PowerPoint Presentation</vt:lpstr>
      <vt:lpstr>WORK IN PAIRS</vt:lpstr>
      <vt:lpstr>Read, circle,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Write: has, playing, having (x2), play, share, have.</vt:lpstr>
      <vt:lpstr>WORKBOOK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Choose a girl. Say and answer.</vt:lpstr>
      <vt:lpstr>Now write sentences about the girls. </vt:lpstr>
      <vt:lpstr>LISTEN AND SING</vt:lpstr>
      <vt:lpstr>PowerPoint Presentation</vt:lpstr>
      <vt:lpstr>WORKBOOK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Tuân</dc:creator>
  <cp:lastModifiedBy>Phạm Tuân</cp:lastModifiedBy>
  <cp:revision>16</cp:revision>
  <dcterms:created xsi:type="dcterms:W3CDTF">2021-10-16T13:23:39Z</dcterms:created>
  <dcterms:modified xsi:type="dcterms:W3CDTF">2021-10-22T10:14:55Z</dcterms:modified>
</cp:coreProperties>
</file>